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9" r:id="rId4"/>
    <p:sldId id="266" r:id="rId5"/>
    <p:sldId id="267" r:id="rId6"/>
    <p:sldId id="263" r:id="rId7"/>
    <p:sldId id="260" r:id="rId8"/>
    <p:sldId id="264" r:id="rId9"/>
    <p:sldId id="265" r:id="rId10"/>
    <p:sldId id="262" r:id="rId11"/>
    <p:sldId id="269" r:id="rId12"/>
    <p:sldId id="268" r:id="rId13"/>
    <p:sldId id="270" r:id="rId14"/>
    <p:sldId id="258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7D40E5-7BCE-49E4-B00C-A93C85F84896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837103-65C3-4100-820E-3E2A6F89847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Craftsmanship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Mike Rogers</a:t>
            </a:r>
          </a:p>
          <a:p>
            <a:r>
              <a:rPr lang="en-US" dirty="0" smtClean="0"/>
              <a:t>November 19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can be rare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Craftsmanship is incredibly expensive</a:t>
            </a:r>
          </a:p>
          <a:p>
            <a:r>
              <a:rPr lang="en-US" dirty="0" smtClean="0"/>
              <a:t>The only way to afford true craftsmanship is to develop for a much larger audience</a:t>
            </a:r>
          </a:p>
          <a:p>
            <a:r>
              <a:rPr lang="en-US" dirty="0" smtClean="0"/>
              <a:t>Internal house applications will never see a high level of craftsmanship because there are not enough users to spread the cost </a:t>
            </a:r>
            <a:r>
              <a:rPr lang="en-US" dirty="0" smtClean="0"/>
              <a:t>out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can be time consuming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Tracking down and fixing elusive bugs in order to perfect the program takes time</a:t>
            </a:r>
          </a:p>
          <a:p>
            <a:r>
              <a:rPr lang="en-US" dirty="0" smtClean="0"/>
              <a:t>The algorithm for how a program does something specific could take a long time to develop</a:t>
            </a:r>
          </a:p>
          <a:p>
            <a:r>
              <a:rPr lang="en-US" dirty="0" smtClean="0"/>
              <a:t>The solution may not be readily apparent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 can be expensive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Craftsmanship means more time trying to get something just right</a:t>
            </a:r>
          </a:p>
          <a:p>
            <a:r>
              <a:rPr lang="en-US" dirty="0" smtClean="0"/>
              <a:t>More time means paying more developers to work on perfecting existing product when it could be spent on new projects, therefore potentially costing new money</a:t>
            </a:r>
          </a:p>
          <a:p>
            <a:r>
              <a:rPr lang="en-US" dirty="0" smtClean="0"/>
              <a:t>More time and more developers means lots of money being spent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craftsmanship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“For </a:t>
            </a:r>
            <a:r>
              <a:rPr lang="en-US" dirty="0" smtClean="0"/>
              <a:t>a shrink-wrapped software company a high level of craftsmanship is precisely what delights users and provides longstanding competitive </a:t>
            </a:r>
            <a:r>
              <a:rPr lang="en-US" dirty="0" smtClean="0"/>
              <a:t>advantage.”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craftsmanship is</a:t>
            </a:r>
          </a:p>
          <a:p>
            <a:r>
              <a:rPr lang="en-US" dirty="0" smtClean="0"/>
              <a:t>What craftsmanship is not</a:t>
            </a:r>
          </a:p>
          <a:p>
            <a:r>
              <a:rPr lang="en-US" dirty="0" smtClean="0"/>
              <a:t>Why craftsmanship can be rare</a:t>
            </a:r>
          </a:p>
          <a:p>
            <a:r>
              <a:rPr lang="en-US" dirty="0" smtClean="0"/>
              <a:t>Why craftsmanship can be time consuming</a:t>
            </a:r>
          </a:p>
          <a:p>
            <a:r>
              <a:rPr lang="en-US" dirty="0" smtClean="0"/>
              <a:t>Why craftsmanship can be expensive</a:t>
            </a:r>
          </a:p>
          <a:p>
            <a:r>
              <a:rPr lang="en-US" dirty="0" smtClean="0"/>
              <a:t>The benefits of craftsmanship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not craftsmanship</a:t>
            </a:r>
          </a:p>
          <a:p>
            <a:r>
              <a:rPr lang="en-US" dirty="0" smtClean="0"/>
              <a:t>What craftsmanship is</a:t>
            </a:r>
          </a:p>
          <a:p>
            <a:r>
              <a:rPr lang="en-US" dirty="0" smtClean="0"/>
              <a:t>Why </a:t>
            </a:r>
            <a:r>
              <a:rPr lang="en-US" dirty="0" smtClean="0"/>
              <a:t>craftsmanship can be rare</a:t>
            </a:r>
          </a:p>
          <a:p>
            <a:r>
              <a:rPr lang="en-US" dirty="0" smtClean="0"/>
              <a:t>Why craftsmanship can be time consuming</a:t>
            </a:r>
          </a:p>
          <a:p>
            <a:r>
              <a:rPr lang="en-US" dirty="0" smtClean="0"/>
              <a:t>Why craftsmanship can be </a:t>
            </a:r>
            <a:r>
              <a:rPr lang="en-US" dirty="0" smtClean="0"/>
              <a:t>expensive</a:t>
            </a:r>
          </a:p>
          <a:p>
            <a:r>
              <a:rPr lang="en-US" dirty="0" smtClean="0"/>
              <a:t>The benefits of craftsmanship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not craftsmanship?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Coding software is not production</a:t>
            </a:r>
          </a:p>
          <a:p>
            <a:r>
              <a:rPr lang="en-US" dirty="0" smtClean="0"/>
              <a:t>Is not an assembly-line manufacturing process</a:t>
            </a:r>
          </a:p>
          <a:p>
            <a:r>
              <a:rPr lang="en-US" dirty="0" smtClean="0"/>
              <a:t>It is not that </a:t>
            </a:r>
            <a:r>
              <a:rPr lang="en-US" dirty="0" smtClean="0"/>
              <a:t>pesky dialog </a:t>
            </a:r>
            <a:r>
              <a:rPr lang="en-US" dirty="0" smtClean="0"/>
              <a:t>box asking “Are you sure?”</a:t>
            </a:r>
          </a:p>
          <a:p>
            <a:r>
              <a:rPr lang="en-US" dirty="0" smtClean="0"/>
              <a:t>Is not quite the correct term for making software</a:t>
            </a:r>
          </a:p>
          <a:p>
            <a:r>
              <a:rPr lang="en-US" dirty="0" smtClean="0"/>
              <a:t>Coding software is not always about craftsmanship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craftsmanship?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Craftsmanship is mainly about design</a:t>
            </a:r>
          </a:p>
          <a:p>
            <a:r>
              <a:rPr lang="en-US" dirty="0" smtClean="0"/>
              <a:t>Design adds value </a:t>
            </a:r>
            <a:r>
              <a:rPr lang="en-US" dirty="0" smtClean="0"/>
              <a:t>much faster </a:t>
            </a:r>
            <a:r>
              <a:rPr lang="en-US" dirty="0" smtClean="0"/>
              <a:t>than it adds </a:t>
            </a:r>
            <a:r>
              <a:rPr lang="en-US" dirty="0" smtClean="0"/>
              <a:t>cost</a:t>
            </a:r>
            <a:endParaRPr lang="en-US" dirty="0" smtClean="0"/>
          </a:p>
          <a:p>
            <a:r>
              <a:rPr lang="en-US" dirty="0" smtClean="0"/>
              <a:t>The last 1% of the code takes 90% of the time</a:t>
            </a:r>
          </a:p>
          <a:p>
            <a:r>
              <a:rPr lang="en-US" dirty="0" smtClean="0"/>
              <a:t>Only 1% of users ever “sees” this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A craftsman will take the extra effort in making rare test cases work more than the main </a:t>
            </a:r>
            <a:r>
              <a:rPr lang="en-US" dirty="0" smtClean="0"/>
              <a:t>code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CityDesk</a:t>
            </a:r>
            <a:r>
              <a:rPr lang="en-US" dirty="0" smtClean="0"/>
              <a:t> 3.0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the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Read it into a big byte array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Store the byte array into a record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is definitely not</a:t>
            </a:r>
            <a:endParaRPr lang="en-US" dirty="0"/>
          </a:p>
        </p:txBody>
      </p:sp>
      <p:pic>
        <p:nvPicPr>
          <p:cNvPr id="4" name="Content Placeholder 3" descr="20141113_1231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6858000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 really?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Sometimes fixing a 1% defect takes 500% effort</a:t>
            </a:r>
          </a:p>
          <a:p>
            <a:r>
              <a:rPr lang="en-US" dirty="0" smtClean="0"/>
              <a:t>A craftsman will take a lot of time just to get something right</a:t>
            </a:r>
          </a:p>
          <a:p>
            <a:r>
              <a:rPr lang="en-US" dirty="0" smtClean="0"/>
              <a:t>Due to all that effort most software artifacts are only 99% good not 100% </a:t>
            </a:r>
            <a:r>
              <a:rPr lang="en-US" dirty="0" smtClean="0"/>
              <a:t>good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Craftsmanship to me</a:t>
            </a:r>
            <a:endParaRPr lang="en-US" dirty="0"/>
          </a:p>
        </p:txBody>
      </p:sp>
      <p:pic>
        <p:nvPicPr>
          <p:cNvPr id="4" name="Content Placeholder 3" descr="20141109_2354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05001"/>
            <a:ext cx="4023783" cy="2971800"/>
          </a:xfrm>
        </p:spPr>
      </p:pic>
      <p:pic>
        <p:nvPicPr>
          <p:cNvPr id="5" name="Picture 4" descr="20141109_23504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905000"/>
            <a:ext cx="41148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Craftsmanship to me(cont.)</a:t>
            </a:r>
            <a:endParaRPr lang="en-US" dirty="0"/>
          </a:p>
        </p:txBody>
      </p:sp>
      <p:pic>
        <p:nvPicPr>
          <p:cNvPr id="4" name="Content Placeholder 3" descr="20141110_0003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905000"/>
            <a:ext cx="6705600" cy="45998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2137</TotalTime>
  <Words>415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Craftsmanship</vt:lpstr>
      <vt:lpstr>Introduction</vt:lpstr>
      <vt:lpstr>What is not craftsmanship?</vt:lpstr>
      <vt:lpstr>What is craftsmanship?</vt:lpstr>
      <vt:lpstr>CityDesk 3.0 Example</vt:lpstr>
      <vt:lpstr>What it is definitely not</vt:lpstr>
      <vt:lpstr>What is it really?</vt:lpstr>
      <vt:lpstr>Craftsmanship to me</vt:lpstr>
      <vt:lpstr>Craftsmanship to me(cont.)</vt:lpstr>
      <vt:lpstr>Why it can be rare</vt:lpstr>
      <vt:lpstr>Why it can be time consuming</vt:lpstr>
      <vt:lpstr>Why it can be expensive</vt:lpstr>
      <vt:lpstr>Benefits of craftsmanship</vt:lpstr>
      <vt:lpstr>Summary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Craftsmanship</dc:title>
  <dc:creator>Michael Rogers</dc:creator>
  <cp:lastModifiedBy>Michael Rogers</cp:lastModifiedBy>
  <cp:revision>78</cp:revision>
  <dcterms:created xsi:type="dcterms:W3CDTF">2014-10-14T14:22:31Z</dcterms:created>
  <dcterms:modified xsi:type="dcterms:W3CDTF">2014-11-19T09:43:18Z</dcterms:modified>
</cp:coreProperties>
</file>