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6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3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1EE2-659A-4468-86BC-30CA688D4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9A352-9F0D-4F04-B8C3-41C466D03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0C336-011A-4404-916B-703217FB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F24E-08E7-440F-9D49-7DFDF84B7E0D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59E4B-244E-411D-A055-1FC6C8E8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71EB1-B651-4235-8CB0-C74DF036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8CEA-37CE-4986-836D-5992F2199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47F6A-44AE-4AA0-97DC-6FF946BC3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EE2C8-B6AA-4661-986D-5693EA2CC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9C015-8754-4DDE-8EC5-8A5388E7D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F24E-08E7-440F-9D49-7DFDF84B7E0D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1A867-A3AB-4DD2-9354-FEBF75160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7E0F0-40C1-46A9-8E7F-2D52E6248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8CEA-37CE-4986-836D-5992F2199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55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36D3C-DF42-4164-9E6A-CCE662F8A7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FE8313-637E-404B-AABC-1B8923BFD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FDDA-3771-41E7-8081-C0DF7AA3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F24E-08E7-440F-9D49-7DFDF84B7E0D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663AF-2465-4201-B537-92A0A586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CF30C-5169-4E69-8630-241BC1FFD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8CEA-37CE-4986-836D-5992F2199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28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CF4C8-BB00-48F0-8B0E-543870BA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30033-1C5D-46FF-8603-58F8CED5B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E5DD0-3413-477C-AA24-63B0804F5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F24E-08E7-440F-9D49-7DFDF84B7E0D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A622F-4DDC-4FA3-A501-B47E85A3D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B3F3E-D099-4800-AF35-E11E5F9B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8CEA-37CE-4986-836D-5992F2199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3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CC15-194E-4C26-BAB6-9445B6D42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6F18F-509A-457A-AC06-657C9DB78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77C64-A005-47F2-BE29-CD80FCC95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F24E-08E7-440F-9D49-7DFDF84B7E0D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F33FF-CA46-4934-9484-821B190B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A63D3-FF59-4C35-BF5E-80F3B46C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8CEA-37CE-4986-836D-5992F2199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2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B0525-135D-4C13-AC16-DCC53F4C3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0075E-DD15-4B91-B737-2D88339A1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9F199-781F-4DF4-8409-A4B6D323C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8CCB9-7DF4-4BD7-BDFB-93AF995EF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F24E-08E7-440F-9D49-7DFDF84B7E0D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AEABF-89ED-4BAB-BB5E-DC0F497D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C801E-EB0B-4C48-8069-B0ADF1CB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8CEA-37CE-4986-836D-5992F2199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1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EF397-848E-47A0-BCA1-E9BB43E9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AA281-BFC5-41E9-A01C-7740E0C04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2555E-811F-4B04-8E89-4F168C0E2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CAA056-834B-40EB-A80E-584ADAC54E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A8BBC2-A4DA-4CE4-AAE2-51AA0EB39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646178-E7EF-4465-BC58-D3B3B1C8B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F24E-08E7-440F-9D49-7DFDF84B7E0D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06DF20-22F9-488A-8AF0-01138E25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45FA92-DE85-43A1-B521-BDC158AA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8CEA-37CE-4986-836D-5992F2199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3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AC4FD-D10F-4093-AA35-9F036B3A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DB40B-8D6D-44A0-950B-CAA5688D7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F24E-08E7-440F-9D49-7DFDF84B7E0D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91B35-5348-437E-8B71-22AA716FD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F7A16-978B-4419-AF8A-099100C5F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8CEA-37CE-4986-836D-5992F2199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54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5A7E7E-16EE-4FDE-B0E3-90F6C8AA1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F24E-08E7-440F-9D49-7DFDF84B7E0D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D2040-DF76-4054-82A4-A8FFF1DE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9EC9F-9EF9-4247-9ED7-071E7B60D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8CEA-37CE-4986-836D-5992F2199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4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66A4E-F709-41B4-A457-B30B1D4CF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DAA7-2A16-4C09-BC5E-8B4EDCA6C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66484F-E5B9-4CBF-B46B-6C8510BD9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98E9B-9C10-483E-8CA7-05BD81D10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F24E-08E7-440F-9D49-7DFDF84B7E0D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B5C50-BC19-49EC-8D23-E2E7BBEF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E91DC-59EF-4411-83E2-30F91CBF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8CEA-37CE-4986-836D-5992F2199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1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E8461-B11A-4A47-A4DA-BFF0AE26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35B21D-C69E-4442-81C9-0AA5BD86A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DC410-0046-42DC-9D43-C424145B4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B51DF-FC54-4FF6-A399-8EBB0C9F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F24E-08E7-440F-9D49-7DFDF84B7E0D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A55D8-558A-471E-BA2E-513DE0221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68508-332D-402F-8C3D-36A6DCA93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8CEA-37CE-4986-836D-5992F2199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6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6D42BE-220A-4EFE-8306-AB35868CB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1B449-F917-4C92-B837-696C67485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91065-FAE1-433A-BAA0-C6512BB383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4F24E-08E7-440F-9D49-7DFDF84B7E0D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C42EE-A10C-4E5E-92E4-2CC6E52B2F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C9311-7B81-4BDE-8882-08C22E278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8CEA-37CE-4986-836D-5992F2199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1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3.png"/><Relationship Id="rId18" Type="http://schemas.openxmlformats.org/officeDocument/2006/relationships/image" Target="../media/image46.png"/><Relationship Id="rId3" Type="http://schemas.openxmlformats.org/officeDocument/2006/relationships/image" Target="../media/image14.png"/><Relationship Id="rId21" Type="http://schemas.openxmlformats.org/officeDocument/2006/relationships/image" Target="../media/image58.png"/><Relationship Id="rId7" Type="http://schemas.openxmlformats.org/officeDocument/2006/relationships/image" Target="../media/image18.png"/><Relationship Id="rId12" Type="http://schemas.openxmlformats.org/officeDocument/2006/relationships/image" Target="../media/image52.png"/><Relationship Id="rId17" Type="http://schemas.openxmlformats.org/officeDocument/2006/relationships/image" Target="../media/image35.png"/><Relationship Id="rId2" Type="http://schemas.openxmlformats.org/officeDocument/2006/relationships/image" Target="../media/image1310.png"/><Relationship Id="rId16" Type="http://schemas.openxmlformats.org/officeDocument/2006/relationships/image" Target="../media/image3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51.png"/><Relationship Id="rId5" Type="http://schemas.openxmlformats.org/officeDocument/2006/relationships/image" Target="../media/image16.png"/><Relationship Id="rId15" Type="http://schemas.openxmlformats.org/officeDocument/2006/relationships/image" Target="../media/image55.png"/><Relationship Id="rId10" Type="http://schemas.openxmlformats.org/officeDocument/2006/relationships/image" Target="../media/image21.png"/><Relationship Id="rId19" Type="http://schemas.openxmlformats.org/officeDocument/2006/relationships/image" Target="../media/image5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63.png"/><Relationship Id="rId18" Type="http://schemas.openxmlformats.org/officeDocument/2006/relationships/image" Target="../media/image81.png"/><Relationship Id="rId3" Type="http://schemas.openxmlformats.org/officeDocument/2006/relationships/image" Target="../media/image80.png"/><Relationship Id="rId7" Type="http://schemas.openxmlformats.org/officeDocument/2006/relationships/image" Target="../media/image75.png"/><Relationship Id="rId12" Type="http://schemas.openxmlformats.org/officeDocument/2006/relationships/image" Target="../media/image61.png"/><Relationship Id="rId17" Type="http://schemas.openxmlformats.org/officeDocument/2006/relationships/image" Target="../media/image67.png"/><Relationship Id="rId2" Type="http://schemas.openxmlformats.org/officeDocument/2006/relationships/image" Target="../media/image59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60.png"/><Relationship Id="rId5" Type="http://schemas.openxmlformats.org/officeDocument/2006/relationships/image" Target="../media/image73.png"/><Relationship Id="rId15" Type="http://schemas.openxmlformats.org/officeDocument/2006/relationships/image" Target="../media/image65.png"/><Relationship Id="rId10" Type="http://schemas.openxmlformats.org/officeDocument/2006/relationships/image" Target="../media/image79.png"/><Relationship Id="rId19" Type="http://schemas.openxmlformats.org/officeDocument/2006/relationships/image" Target="../media/image82.png"/><Relationship Id="rId4" Type="http://schemas.openxmlformats.org/officeDocument/2006/relationships/image" Target="../media/image69.png"/><Relationship Id="rId9" Type="http://schemas.openxmlformats.org/officeDocument/2006/relationships/image" Target="../media/image78.png"/><Relationship Id="rId1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85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84.png"/><Relationship Id="rId17" Type="http://schemas.openxmlformats.org/officeDocument/2006/relationships/image" Target="../media/image74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83.png"/><Relationship Id="rId5" Type="http://schemas.openxmlformats.org/officeDocument/2006/relationships/image" Target="../media/image62.png"/><Relationship Id="rId15" Type="http://schemas.openxmlformats.org/officeDocument/2006/relationships/image" Target="../media/image87.png"/><Relationship Id="rId23" Type="http://schemas.openxmlformats.org/officeDocument/2006/relationships/image" Target="../media/image79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86.png"/><Relationship Id="rId22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91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84.png"/><Relationship Id="rId17" Type="http://schemas.openxmlformats.org/officeDocument/2006/relationships/image" Target="../media/image74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90.png"/><Relationship Id="rId24" Type="http://schemas.openxmlformats.org/officeDocument/2006/relationships/image" Target="../media/image89.png"/><Relationship Id="rId5" Type="http://schemas.openxmlformats.org/officeDocument/2006/relationships/image" Target="../media/image62.png"/><Relationship Id="rId15" Type="http://schemas.openxmlformats.org/officeDocument/2006/relationships/image" Target="../media/image93.png"/><Relationship Id="rId23" Type="http://schemas.openxmlformats.org/officeDocument/2006/relationships/image" Target="../media/image79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92.png"/><Relationship Id="rId22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60.png"/><Relationship Id="rId18" Type="http://schemas.openxmlformats.org/officeDocument/2006/relationships/image" Target="../media/image66.png"/><Relationship Id="rId3" Type="http://schemas.openxmlformats.org/officeDocument/2006/relationships/image" Target="../media/image96.png"/><Relationship Id="rId21" Type="http://schemas.openxmlformats.org/officeDocument/2006/relationships/image" Target="../media/image98.png"/><Relationship Id="rId7" Type="http://schemas.openxmlformats.org/officeDocument/2006/relationships/image" Target="../media/image75.png"/><Relationship Id="rId12" Type="http://schemas.openxmlformats.org/officeDocument/2006/relationships/image" Target="../media/image89.png"/><Relationship Id="rId17" Type="http://schemas.openxmlformats.org/officeDocument/2006/relationships/image" Target="../media/image65.png"/><Relationship Id="rId2" Type="http://schemas.openxmlformats.org/officeDocument/2006/relationships/image" Target="../media/image59.png"/><Relationship Id="rId16" Type="http://schemas.openxmlformats.org/officeDocument/2006/relationships/image" Target="../media/image64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63.png"/><Relationship Id="rId10" Type="http://schemas.openxmlformats.org/officeDocument/2006/relationships/image" Target="../media/image95.png"/><Relationship Id="rId19" Type="http://schemas.openxmlformats.org/officeDocument/2006/relationships/image" Target="../media/image67.png"/><Relationship Id="rId4" Type="http://schemas.openxmlformats.org/officeDocument/2006/relationships/image" Target="../media/image97.png"/><Relationship Id="rId9" Type="http://schemas.openxmlformats.org/officeDocument/2006/relationships/image" Target="../media/image78.png"/><Relationship Id="rId1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01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100.png"/><Relationship Id="rId17" Type="http://schemas.openxmlformats.org/officeDocument/2006/relationships/image" Target="../media/image74.png"/><Relationship Id="rId25" Type="http://schemas.openxmlformats.org/officeDocument/2006/relationships/image" Target="../media/image95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99.png"/><Relationship Id="rId24" Type="http://schemas.openxmlformats.org/officeDocument/2006/relationships/image" Target="../media/image89.png"/><Relationship Id="rId5" Type="http://schemas.openxmlformats.org/officeDocument/2006/relationships/image" Target="../media/image62.png"/><Relationship Id="rId15" Type="http://schemas.openxmlformats.org/officeDocument/2006/relationships/image" Target="../media/image103.png"/><Relationship Id="rId23" Type="http://schemas.openxmlformats.org/officeDocument/2006/relationships/image" Target="../media/image79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102.png"/><Relationship Id="rId22" Type="http://schemas.openxmlformats.org/officeDocument/2006/relationships/image" Target="../media/image10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95.png"/><Relationship Id="rId18" Type="http://schemas.openxmlformats.org/officeDocument/2006/relationships/image" Target="../media/image65.png"/><Relationship Id="rId3" Type="http://schemas.openxmlformats.org/officeDocument/2006/relationships/image" Target="../media/image106.png"/><Relationship Id="rId21" Type="http://schemas.openxmlformats.org/officeDocument/2006/relationships/image" Target="../media/image82.png"/><Relationship Id="rId7" Type="http://schemas.openxmlformats.org/officeDocument/2006/relationships/image" Target="../media/image75.png"/><Relationship Id="rId12" Type="http://schemas.openxmlformats.org/officeDocument/2006/relationships/image" Target="../media/image89.png"/><Relationship Id="rId17" Type="http://schemas.openxmlformats.org/officeDocument/2006/relationships/image" Target="../media/image64.png"/><Relationship Id="rId2" Type="http://schemas.openxmlformats.org/officeDocument/2006/relationships/image" Target="../media/image59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61.png"/><Relationship Id="rId10" Type="http://schemas.openxmlformats.org/officeDocument/2006/relationships/image" Target="../media/image105.png"/><Relationship Id="rId19" Type="http://schemas.openxmlformats.org/officeDocument/2006/relationships/image" Target="../media/image66.png"/><Relationship Id="rId4" Type="http://schemas.openxmlformats.org/officeDocument/2006/relationships/image" Target="../media/image100.png"/><Relationship Id="rId9" Type="http://schemas.openxmlformats.org/officeDocument/2006/relationships/image" Target="../media/image78.png"/><Relationship Id="rId14" Type="http://schemas.openxmlformats.org/officeDocument/2006/relationships/image" Target="../media/image60.png"/><Relationship Id="rId22" Type="http://schemas.openxmlformats.org/officeDocument/2006/relationships/image" Target="../media/image10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10.png"/><Relationship Id="rId18" Type="http://schemas.openxmlformats.org/officeDocument/2006/relationships/image" Target="../media/image75.png"/><Relationship Id="rId26" Type="http://schemas.openxmlformats.org/officeDocument/2006/relationships/image" Target="../media/image105.pn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109.png"/><Relationship Id="rId17" Type="http://schemas.openxmlformats.org/officeDocument/2006/relationships/image" Target="../media/image74.png"/><Relationship Id="rId25" Type="http://schemas.openxmlformats.org/officeDocument/2006/relationships/image" Target="../media/image95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108.png"/><Relationship Id="rId24" Type="http://schemas.openxmlformats.org/officeDocument/2006/relationships/image" Target="../media/image89.png"/><Relationship Id="rId5" Type="http://schemas.openxmlformats.org/officeDocument/2006/relationships/image" Target="../media/image62.png"/><Relationship Id="rId15" Type="http://schemas.openxmlformats.org/officeDocument/2006/relationships/image" Target="../media/image112.png"/><Relationship Id="rId23" Type="http://schemas.openxmlformats.org/officeDocument/2006/relationships/image" Target="../media/image79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111.png"/><Relationship Id="rId22" Type="http://schemas.openxmlformats.org/officeDocument/2006/relationships/image" Target="../media/image1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95.png"/><Relationship Id="rId18" Type="http://schemas.openxmlformats.org/officeDocument/2006/relationships/image" Target="../media/image64.png"/><Relationship Id="rId3" Type="http://schemas.openxmlformats.org/officeDocument/2006/relationships/image" Target="../media/image115.png"/><Relationship Id="rId21" Type="http://schemas.openxmlformats.org/officeDocument/2006/relationships/image" Target="../media/image67.png"/><Relationship Id="rId7" Type="http://schemas.openxmlformats.org/officeDocument/2006/relationships/image" Target="../media/image75.png"/><Relationship Id="rId12" Type="http://schemas.openxmlformats.org/officeDocument/2006/relationships/image" Target="../media/image89.png"/><Relationship Id="rId17" Type="http://schemas.openxmlformats.org/officeDocument/2006/relationships/image" Target="../media/image63.png"/><Relationship Id="rId2" Type="http://schemas.openxmlformats.org/officeDocument/2006/relationships/image" Target="../media/image59.png"/><Relationship Id="rId16" Type="http://schemas.openxmlformats.org/officeDocument/2006/relationships/image" Target="../media/image61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60.png"/><Relationship Id="rId23" Type="http://schemas.openxmlformats.org/officeDocument/2006/relationships/image" Target="../media/image116.png"/><Relationship Id="rId10" Type="http://schemas.openxmlformats.org/officeDocument/2006/relationships/image" Target="../media/image114.png"/><Relationship Id="rId19" Type="http://schemas.openxmlformats.org/officeDocument/2006/relationships/image" Target="../media/image65.png"/><Relationship Id="rId4" Type="http://schemas.openxmlformats.org/officeDocument/2006/relationships/image" Target="../media/image109.png"/><Relationship Id="rId9" Type="http://schemas.openxmlformats.org/officeDocument/2006/relationships/image" Target="../media/image78.png"/><Relationship Id="rId14" Type="http://schemas.openxmlformats.org/officeDocument/2006/relationships/image" Target="../media/image105.png"/><Relationship Id="rId22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aculty.etsu.edu/gardnerr/5340/notes-Math-Modeling-GT-G.ht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19.png"/><Relationship Id="rId18" Type="http://schemas.openxmlformats.org/officeDocument/2006/relationships/image" Target="../media/image75.png"/><Relationship Id="rId26" Type="http://schemas.openxmlformats.org/officeDocument/2006/relationships/image" Target="../media/image105.pn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118.png"/><Relationship Id="rId17" Type="http://schemas.openxmlformats.org/officeDocument/2006/relationships/image" Target="../media/image74.png"/><Relationship Id="rId25" Type="http://schemas.openxmlformats.org/officeDocument/2006/relationships/image" Target="../media/image95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117.png"/><Relationship Id="rId24" Type="http://schemas.openxmlformats.org/officeDocument/2006/relationships/image" Target="../media/image89.png"/><Relationship Id="rId5" Type="http://schemas.openxmlformats.org/officeDocument/2006/relationships/image" Target="../media/image62.png"/><Relationship Id="rId15" Type="http://schemas.openxmlformats.org/officeDocument/2006/relationships/image" Target="../media/image121.png"/><Relationship Id="rId23" Type="http://schemas.openxmlformats.org/officeDocument/2006/relationships/image" Target="../media/image79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120.png"/><Relationship Id="rId22" Type="http://schemas.openxmlformats.org/officeDocument/2006/relationships/image" Target="../media/image123.png"/><Relationship Id="rId27" Type="http://schemas.openxmlformats.org/officeDocument/2006/relationships/image" Target="../media/image1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95.png"/><Relationship Id="rId18" Type="http://schemas.openxmlformats.org/officeDocument/2006/relationships/image" Target="../media/image64.png"/><Relationship Id="rId3" Type="http://schemas.openxmlformats.org/officeDocument/2006/relationships/image" Target="../media/image124.png"/><Relationship Id="rId21" Type="http://schemas.openxmlformats.org/officeDocument/2006/relationships/image" Target="../media/image67.png"/><Relationship Id="rId7" Type="http://schemas.openxmlformats.org/officeDocument/2006/relationships/image" Target="../media/image75.png"/><Relationship Id="rId12" Type="http://schemas.openxmlformats.org/officeDocument/2006/relationships/image" Target="../media/image89.png"/><Relationship Id="rId17" Type="http://schemas.openxmlformats.org/officeDocument/2006/relationships/image" Target="../media/image63.png"/><Relationship Id="rId2" Type="http://schemas.openxmlformats.org/officeDocument/2006/relationships/image" Target="../media/image59.png"/><Relationship Id="rId16" Type="http://schemas.openxmlformats.org/officeDocument/2006/relationships/image" Target="../media/image61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114.png"/><Relationship Id="rId5" Type="http://schemas.openxmlformats.org/officeDocument/2006/relationships/image" Target="../media/image73.png"/><Relationship Id="rId15" Type="http://schemas.openxmlformats.org/officeDocument/2006/relationships/image" Target="../media/image60.png"/><Relationship Id="rId23" Type="http://schemas.openxmlformats.org/officeDocument/2006/relationships/image" Target="../media/image125.png"/><Relationship Id="rId10" Type="http://schemas.openxmlformats.org/officeDocument/2006/relationships/image" Target="../media/image123.png"/><Relationship Id="rId19" Type="http://schemas.openxmlformats.org/officeDocument/2006/relationships/image" Target="../media/image65.png"/><Relationship Id="rId4" Type="http://schemas.openxmlformats.org/officeDocument/2006/relationships/image" Target="../media/image118.png"/><Relationship Id="rId9" Type="http://schemas.openxmlformats.org/officeDocument/2006/relationships/image" Target="../media/image78.png"/><Relationship Id="rId14" Type="http://schemas.openxmlformats.org/officeDocument/2006/relationships/image" Target="../media/image105.png"/><Relationship Id="rId22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95.png"/><Relationship Id="rId18" Type="http://schemas.openxmlformats.org/officeDocument/2006/relationships/image" Target="../media/image64.png"/><Relationship Id="rId3" Type="http://schemas.openxmlformats.org/officeDocument/2006/relationships/image" Target="../media/image126.png"/><Relationship Id="rId21" Type="http://schemas.openxmlformats.org/officeDocument/2006/relationships/image" Target="../media/image67.png"/><Relationship Id="rId7" Type="http://schemas.openxmlformats.org/officeDocument/2006/relationships/image" Target="../media/image75.png"/><Relationship Id="rId12" Type="http://schemas.openxmlformats.org/officeDocument/2006/relationships/image" Target="../media/image89.png"/><Relationship Id="rId17" Type="http://schemas.openxmlformats.org/officeDocument/2006/relationships/image" Target="../media/image63.png"/><Relationship Id="rId2" Type="http://schemas.openxmlformats.org/officeDocument/2006/relationships/image" Target="../media/image59.png"/><Relationship Id="rId16" Type="http://schemas.openxmlformats.org/officeDocument/2006/relationships/image" Target="../media/image61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114.png"/><Relationship Id="rId5" Type="http://schemas.openxmlformats.org/officeDocument/2006/relationships/image" Target="../media/image73.png"/><Relationship Id="rId15" Type="http://schemas.openxmlformats.org/officeDocument/2006/relationships/image" Target="../media/image60.png"/><Relationship Id="rId23" Type="http://schemas.openxmlformats.org/officeDocument/2006/relationships/image" Target="../media/image128.png"/><Relationship Id="rId10" Type="http://schemas.openxmlformats.org/officeDocument/2006/relationships/image" Target="../media/image123.png"/><Relationship Id="rId19" Type="http://schemas.openxmlformats.org/officeDocument/2006/relationships/image" Target="../media/image65.png"/><Relationship Id="rId4" Type="http://schemas.openxmlformats.org/officeDocument/2006/relationships/image" Target="../media/image127.png"/><Relationship Id="rId9" Type="http://schemas.openxmlformats.org/officeDocument/2006/relationships/image" Target="../media/image78.png"/><Relationship Id="rId14" Type="http://schemas.openxmlformats.org/officeDocument/2006/relationships/image" Target="../media/image105.png"/><Relationship Id="rId22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95.png"/><Relationship Id="rId18" Type="http://schemas.openxmlformats.org/officeDocument/2006/relationships/image" Target="../media/image64.png"/><Relationship Id="rId3" Type="http://schemas.openxmlformats.org/officeDocument/2006/relationships/image" Target="../media/image129.png"/><Relationship Id="rId21" Type="http://schemas.openxmlformats.org/officeDocument/2006/relationships/image" Target="../media/image67.png"/><Relationship Id="rId7" Type="http://schemas.openxmlformats.org/officeDocument/2006/relationships/image" Target="../media/image75.png"/><Relationship Id="rId12" Type="http://schemas.openxmlformats.org/officeDocument/2006/relationships/image" Target="../media/image89.png"/><Relationship Id="rId17" Type="http://schemas.openxmlformats.org/officeDocument/2006/relationships/image" Target="../media/image63.png"/><Relationship Id="rId2" Type="http://schemas.openxmlformats.org/officeDocument/2006/relationships/image" Target="../media/image59.png"/><Relationship Id="rId16" Type="http://schemas.openxmlformats.org/officeDocument/2006/relationships/image" Target="../media/image61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114.png"/><Relationship Id="rId5" Type="http://schemas.openxmlformats.org/officeDocument/2006/relationships/image" Target="../media/image73.png"/><Relationship Id="rId15" Type="http://schemas.openxmlformats.org/officeDocument/2006/relationships/image" Target="../media/image60.png"/><Relationship Id="rId23" Type="http://schemas.openxmlformats.org/officeDocument/2006/relationships/image" Target="../media/image131.png"/><Relationship Id="rId10" Type="http://schemas.openxmlformats.org/officeDocument/2006/relationships/image" Target="../media/image123.png"/><Relationship Id="rId19" Type="http://schemas.openxmlformats.org/officeDocument/2006/relationships/image" Target="../media/image65.png"/><Relationship Id="rId4" Type="http://schemas.openxmlformats.org/officeDocument/2006/relationships/image" Target="../media/image130.png"/><Relationship Id="rId9" Type="http://schemas.openxmlformats.org/officeDocument/2006/relationships/image" Target="../media/image78.png"/><Relationship Id="rId14" Type="http://schemas.openxmlformats.org/officeDocument/2006/relationships/image" Target="../media/image105.png"/><Relationship Id="rId22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34.png"/><Relationship Id="rId18" Type="http://schemas.openxmlformats.org/officeDocument/2006/relationships/image" Target="../media/image75.png"/><Relationship Id="rId26" Type="http://schemas.openxmlformats.org/officeDocument/2006/relationships/image" Target="../media/image105.pn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133.png"/><Relationship Id="rId17" Type="http://schemas.openxmlformats.org/officeDocument/2006/relationships/image" Target="../media/image74.png"/><Relationship Id="rId25" Type="http://schemas.openxmlformats.org/officeDocument/2006/relationships/image" Target="../media/image95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132.png"/><Relationship Id="rId24" Type="http://schemas.openxmlformats.org/officeDocument/2006/relationships/image" Target="../media/image89.png"/><Relationship Id="rId5" Type="http://schemas.openxmlformats.org/officeDocument/2006/relationships/image" Target="../media/image62.png"/><Relationship Id="rId15" Type="http://schemas.openxmlformats.org/officeDocument/2006/relationships/image" Target="../media/image136.png"/><Relationship Id="rId23" Type="http://schemas.openxmlformats.org/officeDocument/2006/relationships/image" Target="../media/image79.png"/><Relationship Id="rId28" Type="http://schemas.openxmlformats.org/officeDocument/2006/relationships/image" Target="../media/image123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135.png"/><Relationship Id="rId22" Type="http://schemas.openxmlformats.org/officeDocument/2006/relationships/image" Target="../media/image138.png"/><Relationship Id="rId27" Type="http://schemas.openxmlformats.org/officeDocument/2006/relationships/image" Target="../media/image1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95.png"/><Relationship Id="rId18" Type="http://schemas.openxmlformats.org/officeDocument/2006/relationships/image" Target="../media/image64.png"/><Relationship Id="rId3" Type="http://schemas.openxmlformats.org/officeDocument/2006/relationships/image" Target="../media/image139.png"/><Relationship Id="rId21" Type="http://schemas.openxmlformats.org/officeDocument/2006/relationships/image" Target="../media/image67.png"/><Relationship Id="rId7" Type="http://schemas.openxmlformats.org/officeDocument/2006/relationships/image" Target="../media/image75.png"/><Relationship Id="rId12" Type="http://schemas.openxmlformats.org/officeDocument/2006/relationships/image" Target="../media/image89.png"/><Relationship Id="rId17" Type="http://schemas.openxmlformats.org/officeDocument/2006/relationships/image" Target="../media/image63.png"/><Relationship Id="rId25" Type="http://schemas.openxmlformats.org/officeDocument/2006/relationships/image" Target="../media/image138.png"/><Relationship Id="rId2" Type="http://schemas.openxmlformats.org/officeDocument/2006/relationships/image" Target="../media/image59.png"/><Relationship Id="rId16" Type="http://schemas.openxmlformats.org/officeDocument/2006/relationships/image" Target="../media/image61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114.png"/><Relationship Id="rId5" Type="http://schemas.openxmlformats.org/officeDocument/2006/relationships/image" Target="../media/image73.png"/><Relationship Id="rId15" Type="http://schemas.openxmlformats.org/officeDocument/2006/relationships/image" Target="../media/image60.png"/><Relationship Id="rId23" Type="http://schemas.openxmlformats.org/officeDocument/2006/relationships/image" Target="../media/image141.png"/><Relationship Id="rId10" Type="http://schemas.openxmlformats.org/officeDocument/2006/relationships/image" Target="../media/image123.png"/><Relationship Id="rId19" Type="http://schemas.openxmlformats.org/officeDocument/2006/relationships/image" Target="../media/image65.png"/><Relationship Id="rId4" Type="http://schemas.openxmlformats.org/officeDocument/2006/relationships/image" Target="../media/image140.png"/><Relationship Id="rId9" Type="http://schemas.openxmlformats.org/officeDocument/2006/relationships/image" Target="../media/image78.png"/><Relationship Id="rId14" Type="http://schemas.openxmlformats.org/officeDocument/2006/relationships/image" Target="../media/image105.png"/><Relationship Id="rId22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95.png"/><Relationship Id="rId18" Type="http://schemas.openxmlformats.org/officeDocument/2006/relationships/image" Target="../media/image64.png"/><Relationship Id="rId3" Type="http://schemas.openxmlformats.org/officeDocument/2006/relationships/image" Target="../media/image142.png"/><Relationship Id="rId21" Type="http://schemas.openxmlformats.org/officeDocument/2006/relationships/image" Target="../media/image67.png"/><Relationship Id="rId7" Type="http://schemas.openxmlformats.org/officeDocument/2006/relationships/image" Target="../media/image75.png"/><Relationship Id="rId12" Type="http://schemas.openxmlformats.org/officeDocument/2006/relationships/image" Target="../media/image89.png"/><Relationship Id="rId17" Type="http://schemas.openxmlformats.org/officeDocument/2006/relationships/image" Target="../media/image63.png"/><Relationship Id="rId25" Type="http://schemas.openxmlformats.org/officeDocument/2006/relationships/image" Target="../media/image138.png"/><Relationship Id="rId2" Type="http://schemas.openxmlformats.org/officeDocument/2006/relationships/image" Target="../media/image59.png"/><Relationship Id="rId16" Type="http://schemas.openxmlformats.org/officeDocument/2006/relationships/image" Target="../media/image61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114.png"/><Relationship Id="rId5" Type="http://schemas.openxmlformats.org/officeDocument/2006/relationships/image" Target="../media/image73.png"/><Relationship Id="rId15" Type="http://schemas.openxmlformats.org/officeDocument/2006/relationships/image" Target="../media/image60.png"/><Relationship Id="rId23" Type="http://schemas.openxmlformats.org/officeDocument/2006/relationships/image" Target="../media/image144.png"/><Relationship Id="rId10" Type="http://schemas.openxmlformats.org/officeDocument/2006/relationships/image" Target="../media/image123.png"/><Relationship Id="rId19" Type="http://schemas.openxmlformats.org/officeDocument/2006/relationships/image" Target="../media/image65.png"/><Relationship Id="rId4" Type="http://schemas.openxmlformats.org/officeDocument/2006/relationships/image" Target="../media/image143.png"/><Relationship Id="rId9" Type="http://schemas.openxmlformats.org/officeDocument/2006/relationships/image" Target="../media/image78.png"/><Relationship Id="rId14" Type="http://schemas.openxmlformats.org/officeDocument/2006/relationships/image" Target="../media/image105.png"/><Relationship Id="rId22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95.png"/><Relationship Id="rId18" Type="http://schemas.openxmlformats.org/officeDocument/2006/relationships/image" Target="../media/image64.png"/><Relationship Id="rId3" Type="http://schemas.openxmlformats.org/officeDocument/2006/relationships/image" Target="../media/image145.png"/><Relationship Id="rId21" Type="http://schemas.openxmlformats.org/officeDocument/2006/relationships/image" Target="../media/image67.png"/><Relationship Id="rId7" Type="http://schemas.openxmlformats.org/officeDocument/2006/relationships/image" Target="../media/image75.png"/><Relationship Id="rId12" Type="http://schemas.openxmlformats.org/officeDocument/2006/relationships/image" Target="../media/image89.png"/><Relationship Id="rId17" Type="http://schemas.openxmlformats.org/officeDocument/2006/relationships/image" Target="../media/image63.png"/><Relationship Id="rId25" Type="http://schemas.openxmlformats.org/officeDocument/2006/relationships/image" Target="../media/image138.png"/><Relationship Id="rId2" Type="http://schemas.openxmlformats.org/officeDocument/2006/relationships/image" Target="../media/image59.png"/><Relationship Id="rId16" Type="http://schemas.openxmlformats.org/officeDocument/2006/relationships/image" Target="../media/image61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114.png"/><Relationship Id="rId5" Type="http://schemas.openxmlformats.org/officeDocument/2006/relationships/image" Target="../media/image73.png"/><Relationship Id="rId15" Type="http://schemas.openxmlformats.org/officeDocument/2006/relationships/image" Target="../media/image60.png"/><Relationship Id="rId23" Type="http://schemas.openxmlformats.org/officeDocument/2006/relationships/image" Target="../media/image147.png"/><Relationship Id="rId10" Type="http://schemas.openxmlformats.org/officeDocument/2006/relationships/image" Target="../media/image123.png"/><Relationship Id="rId19" Type="http://schemas.openxmlformats.org/officeDocument/2006/relationships/image" Target="../media/image65.png"/><Relationship Id="rId4" Type="http://schemas.openxmlformats.org/officeDocument/2006/relationships/image" Target="../media/image146.png"/><Relationship Id="rId9" Type="http://schemas.openxmlformats.org/officeDocument/2006/relationships/image" Target="../media/image78.png"/><Relationship Id="rId14" Type="http://schemas.openxmlformats.org/officeDocument/2006/relationships/image" Target="../media/image105.png"/><Relationship Id="rId22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95.png"/><Relationship Id="rId18" Type="http://schemas.openxmlformats.org/officeDocument/2006/relationships/image" Target="../media/image64.png"/><Relationship Id="rId3" Type="http://schemas.openxmlformats.org/officeDocument/2006/relationships/image" Target="../media/image148.png"/><Relationship Id="rId21" Type="http://schemas.openxmlformats.org/officeDocument/2006/relationships/image" Target="../media/image67.png"/><Relationship Id="rId7" Type="http://schemas.openxmlformats.org/officeDocument/2006/relationships/image" Target="../media/image75.png"/><Relationship Id="rId12" Type="http://schemas.openxmlformats.org/officeDocument/2006/relationships/image" Target="../media/image89.png"/><Relationship Id="rId17" Type="http://schemas.openxmlformats.org/officeDocument/2006/relationships/image" Target="../media/image63.png"/><Relationship Id="rId25" Type="http://schemas.openxmlformats.org/officeDocument/2006/relationships/image" Target="../media/image138.png"/><Relationship Id="rId2" Type="http://schemas.openxmlformats.org/officeDocument/2006/relationships/image" Target="../media/image59.png"/><Relationship Id="rId16" Type="http://schemas.openxmlformats.org/officeDocument/2006/relationships/image" Target="../media/image61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114.png"/><Relationship Id="rId5" Type="http://schemas.openxmlformats.org/officeDocument/2006/relationships/image" Target="../media/image73.png"/><Relationship Id="rId15" Type="http://schemas.openxmlformats.org/officeDocument/2006/relationships/image" Target="../media/image60.png"/><Relationship Id="rId23" Type="http://schemas.openxmlformats.org/officeDocument/2006/relationships/image" Target="../media/image150.png"/><Relationship Id="rId10" Type="http://schemas.openxmlformats.org/officeDocument/2006/relationships/image" Target="../media/image123.png"/><Relationship Id="rId19" Type="http://schemas.openxmlformats.org/officeDocument/2006/relationships/image" Target="../media/image65.png"/><Relationship Id="rId4" Type="http://schemas.openxmlformats.org/officeDocument/2006/relationships/image" Target="../media/image149.png"/><Relationship Id="rId9" Type="http://schemas.openxmlformats.org/officeDocument/2006/relationships/image" Target="../media/image78.png"/><Relationship Id="rId14" Type="http://schemas.openxmlformats.org/officeDocument/2006/relationships/image" Target="../media/image105.png"/><Relationship Id="rId22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95.png"/><Relationship Id="rId18" Type="http://schemas.openxmlformats.org/officeDocument/2006/relationships/image" Target="../media/image64.png"/><Relationship Id="rId3" Type="http://schemas.openxmlformats.org/officeDocument/2006/relationships/image" Target="../media/image151.png"/><Relationship Id="rId21" Type="http://schemas.openxmlformats.org/officeDocument/2006/relationships/image" Target="../media/image67.png"/><Relationship Id="rId7" Type="http://schemas.openxmlformats.org/officeDocument/2006/relationships/image" Target="../media/image75.png"/><Relationship Id="rId12" Type="http://schemas.openxmlformats.org/officeDocument/2006/relationships/image" Target="../media/image89.png"/><Relationship Id="rId17" Type="http://schemas.openxmlformats.org/officeDocument/2006/relationships/image" Target="../media/image63.png"/><Relationship Id="rId25" Type="http://schemas.openxmlformats.org/officeDocument/2006/relationships/image" Target="../media/image138.png"/><Relationship Id="rId2" Type="http://schemas.openxmlformats.org/officeDocument/2006/relationships/image" Target="../media/image59.png"/><Relationship Id="rId16" Type="http://schemas.openxmlformats.org/officeDocument/2006/relationships/image" Target="../media/image61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114.png"/><Relationship Id="rId5" Type="http://schemas.openxmlformats.org/officeDocument/2006/relationships/image" Target="../media/image73.png"/><Relationship Id="rId15" Type="http://schemas.openxmlformats.org/officeDocument/2006/relationships/image" Target="../media/image60.png"/><Relationship Id="rId23" Type="http://schemas.openxmlformats.org/officeDocument/2006/relationships/image" Target="../media/image153.png"/><Relationship Id="rId10" Type="http://schemas.openxmlformats.org/officeDocument/2006/relationships/image" Target="../media/image123.png"/><Relationship Id="rId19" Type="http://schemas.openxmlformats.org/officeDocument/2006/relationships/image" Target="../media/image65.png"/><Relationship Id="rId4" Type="http://schemas.openxmlformats.org/officeDocument/2006/relationships/image" Target="../media/image152.png"/><Relationship Id="rId9" Type="http://schemas.openxmlformats.org/officeDocument/2006/relationships/image" Target="../media/image78.png"/><Relationship Id="rId14" Type="http://schemas.openxmlformats.org/officeDocument/2006/relationships/image" Target="../media/image105.png"/><Relationship Id="rId22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105.png"/><Relationship Id="rId3" Type="http://schemas.openxmlformats.org/officeDocument/2006/relationships/image" Target="../media/image154.png"/><Relationship Id="rId7" Type="http://schemas.openxmlformats.org/officeDocument/2006/relationships/image" Target="../media/image76.png"/><Relationship Id="rId12" Type="http://schemas.openxmlformats.org/officeDocument/2006/relationships/image" Target="../media/image95.png"/><Relationship Id="rId17" Type="http://schemas.openxmlformats.org/officeDocument/2006/relationships/image" Target="../media/image156.png"/><Relationship Id="rId2" Type="http://schemas.openxmlformats.org/officeDocument/2006/relationships/image" Target="../media/image59.png"/><Relationship Id="rId16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9.png"/><Relationship Id="rId5" Type="http://schemas.openxmlformats.org/officeDocument/2006/relationships/image" Target="../media/image74.png"/><Relationship Id="rId15" Type="http://schemas.openxmlformats.org/officeDocument/2006/relationships/image" Target="../media/image11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123.png"/><Relationship Id="rId14" Type="http://schemas.openxmlformats.org/officeDocument/2006/relationships/image" Target="../media/image15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14.png"/><Relationship Id="rId3" Type="http://schemas.openxmlformats.org/officeDocument/2006/relationships/image" Target="../media/image73.png"/><Relationship Id="rId7" Type="http://schemas.openxmlformats.org/officeDocument/2006/relationships/image" Target="../media/image78.png"/><Relationship Id="rId12" Type="http://schemas.openxmlformats.org/officeDocument/2006/relationships/image" Target="../media/image105.png"/><Relationship Id="rId2" Type="http://schemas.openxmlformats.org/officeDocument/2006/relationships/image" Target="../media/image59.png"/><Relationship Id="rId16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95.png"/><Relationship Id="rId5" Type="http://schemas.openxmlformats.org/officeDocument/2006/relationships/image" Target="../media/image75.png"/><Relationship Id="rId15" Type="http://schemas.openxmlformats.org/officeDocument/2006/relationships/image" Target="../media/image157.png"/><Relationship Id="rId10" Type="http://schemas.openxmlformats.org/officeDocument/2006/relationships/image" Target="../media/image89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13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14.png"/><Relationship Id="rId3" Type="http://schemas.openxmlformats.org/officeDocument/2006/relationships/image" Target="../media/image73.png"/><Relationship Id="rId7" Type="http://schemas.openxmlformats.org/officeDocument/2006/relationships/image" Target="../media/image78.png"/><Relationship Id="rId12" Type="http://schemas.openxmlformats.org/officeDocument/2006/relationships/image" Target="../media/image105.png"/><Relationship Id="rId2" Type="http://schemas.openxmlformats.org/officeDocument/2006/relationships/image" Target="../media/image59.png"/><Relationship Id="rId16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95.png"/><Relationship Id="rId5" Type="http://schemas.openxmlformats.org/officeDocument/2006/relationships/image" Target="../media/image75.png"/><Relationship Id="rId15" Type="http://schemas.openxmlformats.org/officeDocument/2006/relationships/image" Target="../media/image157.png"/><Relationship Id="rId10" Type="http://schemas.openxmlformats.org/officeDocument/2006/relationships/image" Target="../media/image89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1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10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34.png"/><Relationship Id="rId2" Type="http://schemas.openxmlformats.org/officeDocument/2006/relationships/image" Target="../media/image1310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9.png"/><Relationship Id="rId5" Type="http://schemas.openxmlformats.org/officeDocument/2006/relationships/image" Target="../media/image16.png"/><Relationship Id="rId15" Type="http://schemas.openxmlformats.org/officeDocument/2006/relationships/image" Target="../media/image32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7.png"/><Relationship Id="rId18" Type="http://schemas.openxmlformats.org/officeDocument/2006/relationships/image" Target="../media/image35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40.png"/><Relationship Id="rId2" Type="http://schemas.openxmlformats.org/officeDocument/2006/relationships/image" Target="../media/image1310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6.png"/><Relationship Id="rId5" Type="http://schemas.openxmlformats.org/officeDocument/2006/relationships/image" Target="../media/image16.png"/><Relationship Id="rId15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4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3.png"/><Relationship Id="rId18" Type="http://schemas.openxmlformats.org/officeDocument/2006/relationships/image" Target="../media/image46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35.png"/><Relationship Id="rId2" Type="http://schemas.openxmlformats.org/officeDocument/2006/relationships/image" Target="../media/image1310.png"/><Relationship Id="rId16" Type="http://schemas.openxmlformats.org/officeDocument/2006/relationships/image" Target="../media/image33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2.png"/><Relationship Id="rId5" Type="http://schemas.openxmlformats.org/officeDocument/2006/relationships/image" Target="../media/image16.png"/><Relationship Id="rId15" Type="http://schemas.openxmlformats.org/officeDocument/2006/relationships/image" Target="../media/image45.png"/><Relationship Id="rId10" Type="http://schemas.openxmlformats.org/officeDocument/2006/relationships/image" Target="../media/image21.png"/><Relationship Id="rId19" Type="http://schemas.openxmlformats.org/officeDocument/2006/relationships/image" Target="../media/image47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0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48.png"/><Relationship Id="rId2" Type="http://schemas.openxmlformats.org/officeDocument/2006/relationships/image" Target="../media/image1310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9.png"/><Relationship Id="rId5" Type="http://schemas.openxmlformats.org/officeDocument/2006/relationships/image" Target="../media/image16.png"/><Relationship Id="rId15" Type="http://schemas.openxmlformats.org/officeDocument/2006/relationships/image" Target="../media/image35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BBB517-2460-42DE-A90E-48A40194E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24" y="1541710"/>
            <a:ext cx="2307206" cy="34874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28DC40-870F-4778-B4FC-024165992E0F}"/>
              </a:ext>
            </a:extLst>
          </p:cNvPr>
          <p:cNvSpPr txBox="1"/>
          <p:nvPr/>
        </p:nvSpPr>
        <p:spPr>
          <a:xfrm>
            <a:off x="1201483" y="329604"/>
            <a:ext cx="9781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Breadth-First Search Algorithm for Finding a Spanning Tree in a Connected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Loopless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Graph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A8D0D-53D4-4BA7-A36B-24BFDD438C70}"/>
              </a:ext>
            </a:extLst>
          </p:cNvPr>
          <p:cNvSpPr txBox="1"/>
          <p:nvPr/>
        </p:nvSpPr>
        <p:spPr>
          <a:xfrm>
            <a:off x="744285" y="5256037"/>
            <a:ext cx="106680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Robert “Dr. Bob” Gardner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 Tennessee State University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Mathematics and Statistics</a:t>
            </a:r>
          </a:p>
        </p:txBody>
      </p:sp>
    </p:spTree>
    <p:extLst>
      <p:ext uri="{BB962C8B-B14F-4D97-AF65-F5344CB8AC3E}">
        <p14:creationId xmlns:p14="http://schemas.microsoft.com/office/powerpoint/2010/main" val="467032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2E637A-DB31-4192-9ADF-F9C8390DA70A}"/>
              </a:ext>
            </a:extLst>
          </p:cNvPr>
          <p:cNvCxnSpPr/>
          <p:nvPr/>
        </p:nvCxnSpPr>
        <p:spPr>
          <a:xfrm>
            <a:off x="1819275" y="2114550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F2012F-9E30-4F4E-9A45-97C834537D68}"/>
              </a:ext>
            </a:extLst>
          </p:cNvPr>
          <p:cNvCxnSpPr>
            <a:cxnSpLocks/>
          </p:cNvCxnSpPr>
          <p:nvPr/>
        </p:nvCxnSpPr>
        <p:spPr>
          <a:xfrm flipH="1">
            <a:off x="819150" y="2114550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3C09C-9857-4503-9503-C3001B38EFD3}"/>
              </a:ext>
            </a:extLst>
          </p:cNvPr>
          <p:cNvCxnSpPr>
            <a:cxnSpLocks/>
          </p:cNvCxnSpPr>
          <p:nvPr/>
        </p:nvCxnSpPr>
        <p:spPr>
          <a:xfrm>
            <a:off x="1819275" y="2114550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78C99-7949-483E-AF97-D6DBCBFA6BD6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2524A-C061-4B92-BB75-1A342852F76C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176C93-EF94-4A31-ADA3-03F03D2F9AF9}"/>
              </a:ext>
            </a:extLst>
          </p:cNvPr>
          <p:cNvCxnSpPr>
            <a:cxnSpLocks/>
          </p:cNvCxnSpPr>
          <p:nvPr/>
        </p:nvCxnSpPr>
        <p:spPr>
          <a:xfrm>
            <a:off x="3086100" y="2362200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55580-C54E-4137-96CE-3D52B2BEC320}"/>
              </a:ext>
            </a:extLst>
          </p:cNvPr>
          <p:cNvCxnSpPr>
            <a:cxnSpLocks/>
          </p:cNvCxnSpPr>
          <p:nvPr/>
        </p:nvCxnSpPr>
        <p:spPr>
          <a:xfrm>
            <a:off x="3082445" y="2362200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1803E-2D0B-4025-8E4F-C090CF4D30E5}"/>
              </a:ext>
            </a:extLst>
          </p:cNvPr>
          <p:cNvCxnSpPr>
            <a:cxnSpLocks/>
          </p:cNvCxnSpPr>
          <p:nvPr/>
        </p:nvCxnSpPr>
        <p:spPr>
          <a:xfrm flipH="1">
            <a:off x="1319212" y="3362326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C40FB-2F57-4F26-9300-F85C09C6831A}"/>
              </a:ext>
            </a:extLst>
          </p:cNvPr>
          <p:cNvCxnSpPr>
            <a:cxnSpLocks/>
          </p:cNvCxnSpPr>
          <p:nvPr/>
        </p:nvCxnSpPr>
        <p:spPr>
          <a:xfrm flipH="1">
            <a:off x="4607442" y="2492375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BA872-E59B-4D8B-B1A8-774F0E726089}"/>
              </a:ext>
            </a:extLst>
          </p:cNvPr>
          <p:cNvCxnSpPr>
            <a:cxnSpLocks/>
          </p:cNvCxnSpPr>
          <p:nvPr/>
        </p:nvCxnSpPr>
        <p:spPr>
          <a:xfrm>
            <a:off x="3089755" y="2362200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C01E55-D95A-4816-AFE1-548B458D6D18}"/>
              </a:ext>
            </a:extLst>
          </p:cNvPr>
          <p:cNvCxnSpPr>
            <a:cxnSpLocks/>
          </p:cNvCxnSpPr>
          <p:nvPr/>
        </p:nvCxnSpPr>
        <p:spPr>
          <a:xfrm flipV="1">
            <a:off x="2085975" y="2866778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EC58A9-39BC-4D75-93AD-DE6D1F0B2AE0}"/>
              </a:ext>
            </a:extLst>
          </p:cNvPr>
          <p:cNvCxnSpPr>
            <a:cxnSpLocks/>
          </p:cNvCxnSpPr>
          <p:nvPr/>
        </p:nvCxnSpPr>
        <p:spPr>
          <a:xfrm>
            <a:off x="4082570" y="2866778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9D4EF4-F84F-4895-98CE-33994784DED6}"/>
              </a:ext>
            </a:extLst>
          </p:cNvPr>
          <p:cNvCxnSpPr>
            <a:cxnSpLocks/>
          </p:cNvCxnSpPr>
          <p:nvPr/>
        </p:nvCxnSpPr>
        <p:spPr>
          <a:xfrm flipV="1">
            <a:off x="3352800" y="2866777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DED0F-FB62-425A-9AF5-047F549EB6C4}"/>
              </a:ext>
            </a:extLst>
          </p:cNvPr>
          <p:cNvCxnSpPr>
            <a:cxnSpLocks/>
          </p:cNvCxnSpPr>
          <p:nvPr/>
        </p:nvCxnSpPr>
        <p:spPr>
          <a:xfrm>
            <a:off x="2085975" y="3362326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4D977B-8F9E-44E2-9C4B-CD65E781332A}"/>
              </a:ext>
            </a:extLst>
          </p:cNvPr>
          <p:cNvCxnSpPr>
            <a:cxnSpLocks/>
          </p:cNvCxnSpPr>
          <p:nvPr/>
        </p:nvCxnSpPr>
        <p:spPr>
          <a:xfrm flipH="1">
            <a:off x="2842437" y="3619254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F24D3D-970F-4318-A870-F20C1DD5DBAC}"/>
              </a:ext>
            </a:extLst>
          </p:cNvPr>
          <p:cNvCxnSpPr>
            <a:cxnSpLocks/>
          </p:cNvCxnSpPr>
          <p:nvPr/>
        </p:nvCxnSpPr>
        <p:spPr>
          <a:xfrm>
            <a:off x="3342500" y="3608142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8F08C1-083D-4370-B597-47ACF5FB2AB5}"/>
              </a:ext>
            </a:extLst>
          </p:cNvPr>
          <p:cNvCxnSpPr>
            <a:cxnSpLocks/>
          </p:cNvCxnSpPr>
          <p:nvPr/>
        </p:nvCxnSpPr>
        <p:spPr>
          <a:xfrm flipH="1" flipV="1">
            <a:off x="5238308" y="2495181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069889-CD2A-4FC7-8361-6B7E716BEE9C}"/>
              </a:ext>
            </a:extLst>
          </p:cNvPr>
          <p:cNvCxnSpPr>
            <a:cxnSpLocks/>
          </p:cNvCxnSpPr>
          <p:nvPr/>
        </p:nvCxnSpPr>
        <p:spPr>
          <a:xfrm flipH="1">
            <a:off x="4601407" y="3250024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104533-3C29-4338-BC3B-8858DECA2FD5}"/>
              </a:ext>
            </a:extLst>
          </p:cNvPr>
          <p:cNvCxnSpPr>
            <a:cxnSpLocks/>
          </p:cNvCxnSpPr>
          <p:nvPr/>
        </p:nvCxnSpPr>
        <p:spPr>
          <a:xfrm>
            <a:off x="4601408" y="3630366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D540B1-0989-4599-BEE0-9BC5A3DCE328}"/>
              </a:ext>
            </a:extLst>
          </p:cNvPr>
          <p:cNvCxnSpPr>
            <a:cxnSpLocks/>
          </p:cNvCxnSpPr>
          <p:nvPr/>
        </p:nvCxnSpPr>
        <p:spPr>
          <a:xfrm flipV="1">
            <a:off x="4345006" y="3250024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79866C-2F1E-42B5-A234-0185DAF61E2C}"/>
              </a:ext>
            </a:extLst>
          </p:cNvPr>
          <p:cNvCxnSpPr>
            <a:cxnSpLocks/>
          </p:cNvCxnSpPr>
          <p:nvPr/>
        </p:nvCxnSpPr>
        <p:spPr>
          <a:xfrm flipH="1">
            <a:off x="4342624" y="4387982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E7C3FB8-0C1C-4397-89A1-BDCBC12B5ADF}"/>
              </a:ext>
            </a:extLst>
          </p:cNvPr>
          <p:cNvSpPr/>
          <p:nvPr/>
        </p:nvSpPr>
        <p:spPr>
          <a:xfrm>
            <a:off x="1772084" y="206271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29317F-AF72-4FA7-B138-9D960A349221}"/>
              </a:ext>
            </a:extLst>
          </p:cNvPr>
          <p:cNvSpPr/>
          <p:nvPr/>
        </p:nvSpPr>
        <p:spPr>
          <a:xfrm>
            <a:off x="769088" y="30586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7B747E-F7B6-40C7-A5EB-554F4D9F0034}"/>
              </a:ext>
            </a:extLst>
          </p:cNvPr>
          <p:cNvSpPr/>
          <p:nvPr/>
        </p:nvSpPr>
        <p:spPr>
          <a:xfrm>
            <a:off x="3030264" y="228599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79EB5-2958-424C-A706-A6A88DF417B2}"/>
              </a:ext>
            </a:extLst>
          </p:cNvPr>
          <p:cNvSpPr/>
          <p:nvPr/>
        </p:nvSpPr>
        <p:spPr>
          <a:xfrm>
            <a:off x="5156788" y="241358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8F999C-4377-4BC5-8B2F-DCEEE8F1AA8B}"/>
              </a:ext>
            </a:extLst>
          </p:cNvPr>
          <p:cNvSpPr/>
          <p:nvPr/>
        </p:nvSpPr>
        <p:spPr>
          <a:xfrm>
            <a:off x="2030804" y="32854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652871-122C-4BF8-AAA6-7CAEE5BB9A45}"/>
              </a:ext>
            </a:extLst>
          </p:cNvPr>
          <p:cNvSpPr/>
          <p:nvPr/>
        </p:nvSpPr>
        <p:spPr>
          <a:xfrm>
            <a:off x="1258185" y="41573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A65DB8-D697-46BF-B4B1-885C35BE81B3}"/>
              </a:ext>
            </a:extLst>
          </p:cNvPr>
          <p:cNvSpPr/>
          <p:nvPr/>
        </p:nvSpPr>
        <p:spPr>
          <a:xfrm>
            <a:off x="3994288" y="28105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7520BC-89F0-414F-A9DB-D0294DF2FDA0}"/>
              </a:ext>
            </a:extLst>
          </p:cNvPr>
          <p:cNvSpPr/>
          <p:nvPr/>
        </p:nvSpPr>
        <p:spPr>
          <a:xfrm>
            <a:off x="2767998" y="455428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E0489F-A991-44C6-895A-789121C08F71}"/>
              </a:ext>
            </a:extLst>
          </p:cNvPr>
          <p:cNvSpPr/>
          <p:nvPr/>
        </p:nvSpPr>
        <p:spPr>
          <a:xfrm>
            <a:off x="3278372" y="35406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4B0B6D-00B1-4D57-853B-9D9FE05DCCB2}"/>
              </a:ext>
            </a:extLst>
          </p:cNvPr>
          <p:cNvSpPr/>
          <p:nvPr/>
        </p:nvSpPr>
        <p:spPr>
          <a:xfrm>
            <a:off x="4554268" y="356189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7524C3-F8E6-4EF8-A240-0202ADAAA079}"/>
              </a:ext>
            </a:extLst>
          </p:cNvPr>
          <p:cNvSpPr/>
          <p:nvPr/>
        </p:nvSpPr>
        <p:spPr>
          <a:xfrm>
            <a:off x="4299092" y="45613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A9EF71-8445-40C6-BB31-C3A7D25501FD}"/>
              </a:ext>
            </a:extLst>
          </p:cNvPr>
          <p:cNvSpPr/>
          <p:nvPr/>
        </p:nvSpPr>
        <p:spPr>
          <a:xfrm>
            <a:off x="5766385" y="4299092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6CED61-ACE8-4B79-B576-D9D2C01BC119}"/>
              </a:ext>
            </a:extLst>
          </p:cNvPr>
          <p:cNvSpPr/>
          <p:nvPr/>
        </p:nvSpPr>
        <p:spPr>
          <a:xfrm>
            <a:off x="3031595" y="228732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/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150374-614F-4623-AEE8-C8B192995CDD}"/>
                  </a:ext>
                </a:extLst>
              </p:cNvPr>
              <p:cNvSpPr txBox="1"/>
              <p:nvPr/>
            </p:nvSpPr>
            <p:spPr>
              <a:xfrm>
                <a:off x="7013051" y="191102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nonempty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150374-614F-4623-AEE8-C8B192995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051" y="191102"/>
                <a:ext cx="4818490" cy="523220"/>
              </a:xfrm>
              <a:prstGeom prst="rect">
                <a:avLst/>
              </a:prstGeom>
              <a:blipFill>
                <a:blip r:embed="rId3"/>
                <a:stretch>
                  <a:fillRect l="-252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CDB5E15-E51A-43CC-9875-CF70A7F8805F}"/>
                  </a:ext>
                </a:extLst>
              </p:cNvPr>
              <p:cNvSpPr txBox="1"/>
              <p:nvPr/>
            </p:nvSpPr>
            <p:spPr>
              <a:xfrm>
                <a:off x="7016589" y="6574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  consider the head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CDB5E15-E51A-43CC-9875-CF70A7F88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589" y="657487"/>
                <a:ext cx="4818490" cy="523220"/>
              </a:xfrm>
              <a:prstGeom prst="rect">
                <a:avLst/>
              </a:prstGeom>
              <a:blipFill>
                <a:blip r:embed="rId4"/>
                <a:stretch>
                  <a:fillRect l="-253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725D61-25D9-48FB-A71E-CA4B5E475CEB}"/>
                  </a:ext>
                </a:extLst>
              </p:cNvPr>
              <p:cNvSpPr txBox="1"/>
              <p:nvPr/>
            </p:nvSpPr>
            <p:spPr>
              <a:xfrm>
                <a:off x="7017916" y="1138019"/>
                <a:ext cx="51740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an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uncoloured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neighbor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725D61-25D9-48FB-A71E-CA4B5E475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916" y="1138019"/>
                <a:ext cx="5174083" cy="954107"/>
              </a:xfrm>
              <a:prstGeom prst="rect">
                <a:avLst/>
              </a:prstGeom>
              <a:blipFill>
                <a:blip r:embed="rId5"/>
                <a:stretch>
                  <a:fillRect l="-2356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00D931-0F39-47B2-85BC-06352321C2F6}"/>
                  </a:ext>
                </a:extLst>
              </p:cNvPr>
              <p:cNvSpPr txBox="1"/>
              <p:nvPr/>
            </p:nvSpPr>
            <p:spPr>
              <a:xfrm>
                <a:off x="7009965" y="19803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        increment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00D931-0F39-47B2-85BC-06352321C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965" y="1980387"/>
                <a:ext cx="4818490" cy="523220"/>
              </a:xfrm>
              <a:prstGeom prst="rect">
                <a:avLst/>
              </a:prstGeom>
              <a:blipFill>
                <a:blip r:embed="rId6"/>
                <a:stretch>
                  <a:fillRect l="-265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F711253-5859-47D8-BD30-DF48F607F1A1}"/>
                  </a:ext>
                </a:extLst>
              </p:cNvPr>
              <p:cNvSpPr txBox="1"/>
              <p:nvPr/>
            </p:nvSpPr>
            <p:spPr>
              <a:xfrm>
                <a:off x="6854008" y="247303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      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colour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black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F711253-5859-47D8-BD30-DF48F607F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008" y="2473037"/>
                <a:ext cx="4818490" cy="523220"/>
              </a:xfrm>
              <a:prstGeom prst="rect">
                <a:avLst/>
              </a:prstGeom>
              <a:blipFill>
                <a:blip r:embed="rId7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6FB367-4F0E-45DE-AC31-1F570CA5F9DF}"/>
                  </a:ext>
                </a:extLst>
              </p:cNvPr>
              <p:cNvSpPr txBox="1"/>
              <p:nvPr/>
            </p:nvSpPr>
            <p:spPr>
              <a:xfrm>
                <a:off x="6846915" y="2933788"/>
                <a:ext cx="48184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 startAt="11"/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6FB367-4F0E-45DE-AC31-1F570CA5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15" y="2933788"/>
                <a:ext cx="4818490" cy="1384995"/>
              </a:xfrm>
              <a:prstGeom prst="rect">
                <a:avLst/>
              </a:prstGeom>
              <a:blipFill>
                <a:blip r:embed="rId8"/>
                <a:stretch>
                  <a:fillRect l="-2276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B06223-3940-483A-ABF3-91232CC39F82}"/>
                  </a:ext>
                </a:extLst>
              </p:cNvPr>
              <p:cNvSpPr txBox="1"/>
              <p:nvPr/>
            </p:nvSpPr>
            <p:spPr>
              <a:xfrm>
                <a:off x="6846914" y="42415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       append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B06223-3940-483A-ABF3-91232CC39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14" y="4241587"/>
                <a:ext cx="4818490" cy="523220"/>
              </a:xfrm>
              <a:prstGeom prst="rect">
                <a:avLst/>
              </a:prstGeom>
              <a:blipFill>
                <a:blip r:embed="rId9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1EC86768-A18F-46B1-92B3-C9B72D73B5AC}"/>
              </a:ext>
            </a:extLst>
          </p:cNvPr>
          <p:cNvSpPr txBox="1"/>
          <p:nvPr/>
        </p:nvSpPr>
        <p:spPr>
          <a:xfrm>
            <a:off x="6839819" y="470232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E2341E-CD28-4D71-975B-5F7D30B9422E}"/>
                  </a:ext>
                </a:extLst>
              </p:cNvPr>
              <p:cNvSpPr txBox="1"/>
              <p:nvPr/>
            </p:nvSpPr>
            <p:spPr>
              <a:xfrm>
                <a:off x="6829190" y="513826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        remove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E2341E-CD28-4D71-975B-5F7D30B94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190" y="5138267"/>
                <a:ext cx="4818490" cy="523220"/>
              </a:xfrm>
              <a:prstGeom prst="rect">
                <a:avLst/>
              </a:prstGeom>
              <a:blipFill>
                <a:blip r:embed="rId10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C388402-1F6B-4AE0-AF60-914D43CBD98D}"/>
              </a:ext>
            </a:extLst>
          </p:cNvPr>
          <p:cNvSpPr txBox="1"/>
          <p:nvPr/>
        </p:nvSpPr>
        <p:spPr>
          <a:xfrm>
            <a:off x="6843361" y="557774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if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231655-4900-4E47-9D8B-22B909915B59}"/>
              </a:ext>
            </a:extLst>
          </p:cNvPr>
          <p:cNvSpPr txBox="1"/>
          <p:nvPr/>
        </p:nvSpPr>
        <p:spPr>
          <a:xfrm>
            <a:off x="6836270" y="6059759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while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/>
              <p:nvPr/>
            </p:nvSpPr>
            <p:spPr>
              <a:xfrm>
                <a:off x="1198355" y="287371"/>
                <a:ext cx="357566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2,3,4,5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355" y="287371"/>
                <a:ext cx="3575664" cy="1384995"/>
              </a:xfrm>
              <a:prstGeom prst="rect">
                <a:avLst/>
              </a:prstGeom>
              <a:blipFill>
                <a:blip r:embed="rId11"/>
                <a:stretch>
                  <a:fillRect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/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30273F-985B-4F18-ADC3-68B60BB28AD0}"/>
                  </a:ext>
                </a:extLst>
              </p:cNvPr>
              <p:cNvSpPr txBox="1"/>
              <p:nvPr/>
            </p:nvSpPr>
            <p:spPr>
              <a:xfrm>
                <a:off x="1806615" y="4884536"/>
                <a:ext cx="4222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+1=5+1=6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30273F-985B-4F18-ADC3-68B60BB28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615" y="4884536"/>
                <a:ext cx="4222142" cy="523220"/>
              </a:xfrm>
              <a:prstGeom prst="rect">
                <a:avLst/>
              </a:prstGeom>
              <a:blipFill>
                <a:blip r:embed="rId1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1B71F748-3C92-48B3-9E63-DA0E91BB7E2B}"/>
              </a:ext>
            </a:extLst>
          </p:cNvPr>
          <p:cNvSpPr/>
          <p:nvPr/>
        </p:nvSpPr>
        <p:spPr>
          <a:xfrm>
            <a:off x="1773555" y="206212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0A298F-5527-476F-9DBB-BCB8A00298CA}"/>
                  </a:ext>
                </a:extLst>
              </p:cNvPr>
              <p:cNvSpPr txBox="1"/>
              <p:nvPr/>
            </p:nvSpPr>
            <p:spPr>
              <a:xfrm>
                <a:off x="619300" y="5292118"/>
                <a:ext cx="489899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+1=1+1=2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0A298F-5527-476F-9DBB-BCB8A0029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00" y="5292118"/>
                <a:ext cx="4898997" cy="1815882"/>
              </a:xfrm>
              <a:prstGeom prst="rect">
                <a:avLst/>
              </a:prstGeom>
              <a:blipFill>
                <a:blip r:embed="rId14"/>
                <a:stretch>
                  <a:fillRect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3EB901A-1702-4C92-B25D-B1A378F8B439}"/>
                  </a:ext>
                </a:extLst>
              </p:cNvPr>
              <p:cNvSpPr txBox="1"/>
              <p:nvPr/>
            </p:nvSpPr>
            <p:spPr>
              <a:xfrm>
                <a:off x="2215532" y="6131751"/>
                <a:ext cx="37707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2,3,4,5,6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3EB901A-1702-4C92-B25D-B1A378F8B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532" y="6131751"/>
                <a:ext cx="377071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8B7558D0-54B5-40E1-89DF-43590E14021F}"/>
              </a:ext>
            </a:extLst>
          </p:cNvPr>
          <p:cNvSpPr/>
          <p:nvPr/>
        </p:nvSpPr>
        <p:spPr>
          <a:xfrm>
            <a:off x="6028659" y="31791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/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A0A35C1-1CDC-41A6-8A6A-DBC577592FAB}"/>
              </a:ext>
            </a:extLst>
          </p:cNvPr>
          <p:cNvSpPr/>
          <p:nvPr/>
        </p:nvSpPr>
        <p:spPr>
          <a:xfrm>
            <a:off x="6633004" y="191102"/>
            <a:ext cx="5021320" cy="65818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E291C0D-4BFE-479D-BACC-3B4123B434A9}"/>
              </a:ext>
            </a:extLst>
          </p:cNvPr>
          <p:cNvSpPr/>
          <p:nvPr/>
        </p:nvSpPr>
        <p:spPr>
          <a:xfrm>
            <a:off x="894954" y="259578"/>
            <a:ext cx="4208679" cy="14623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39B2B04-2B52-437A-BAB2-42CE55024E1B}"/>
              </a:ext>
            </a:extLst>
          </p:cNvPr>
          <p:cNvSpPr/>
          <p:nvPr/>
        </p:nvSpPr>
        <p:spPr>
          <a:xfrm>
            <a:off x="344565" y="4883047"/>
            <a:ext cx="5750764" cy="18158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245D92B-5E45-4A4A-BF72-E61DD1DD59FE}"/>
              </a:ext>
            </a:extLst>
          </p:cNvPr>
          <p:cNvSpPr/>
          <p:nvPr/>
        </p:nvSpPr>
        <p:spPr>
          <a:xfrm>
            <a:off x="3274292" y="3541445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/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7B93F9EA-2F92-4599-8AB2-7765FFA773F9}"/>
              </a:ext>
            </a:extLst>
          </p:cNvPr>
          <p:cNvSpPr/>
          <p:nvPr/>
        </p:nvSpPr>
        <p:spPr>
          <a:xfrm>
            <a:off x="3995098" y="2811346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/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6D4C6493-0740-42D4-BADD-46A3F6CA8073}"/>
              </a:ext>
            </a:extLst>
          </p:cNvPr>
          <p:cNvSpPr/>
          <p:nvPr/>
        </p:nvSpPr>
        <p:spPr>
          <a:xfrm>
            <a:off x="5160336" y="241181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/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D87E1BE8-70C5-44EA-8151-597995F8489C}"/>
              </a:ext>
            </a:extLst>
          </p:cNvPr>
          <p:cNvSpPr/>
          <p:nvPr/>
        </p:nvSpPr>
        <p:spPr>
          <a:xfrm>
            <a:off x="769898" y="3059437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A293D54-764A-4E5A-A22A-403517000030}"/>
                  </a:ext>
                </a:extLst>
              </p:cNvPr>
              <p:cNvSpPr txBox="1"/>
              <p:nvPr/>
            </p:nvSpPr>
            <p:spPr>
              <a:xfrm>
                <a:off x="398085" y="2875464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A293D54-764A-4E5A-A22A-403517000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85" y="2875464"/>
                <a:ext cx="453646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/>
              <p:nvPr/>
            </p:nvSpPr>
            <p:spPr>
              <a:xfrm>
                <a:off x="396768" y="288549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8" y="2885492"/>
                <a:ext cx="453646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90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3" grpId="0"/>
      <p:bldP spid="55" grpId="0"/>
      <p:bldP spid="56" grpId="0"/>
      <p:bldP spid="70" grpId="0" animBg="1"/>
      <p:bldP spid="71" grpId="0"/>
      <p:bldP spid="71" grpId="1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2E637A-DB31-4192-9ADF-F9C8390DA70A}"/>
              </a:ext>
            </a:extLst>
          </p:cNvPr>
          <p:cNvCxnSpPr/>
          <p:nvPr/>
        </p:nvCxnSpPr>
        <p:spPr>
          <a:xfrm>
            <a:off x="1819275" y="2114550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F2012F-9E30-4F4E-9A45-97C834537D68}"/>
              </a:ext>
            </a:extLst>
          </p:cNvPr>
          <p:cNvCxnSpPr>
            <a:cxnSpLocks/>
          </p:cNvCxnSpPr>
          <p:nvPr/>
        </p:nvCxnSpPr>
        <p:spPr>
          <a:xfrm flipH="1">
            <a:off x="819150" y="2114550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3C09C-9857-4503-9503-C3001B38EFD3}"/>
              </a:ext>
            </a:extLst>
          </p:cNvPr>
          <p:cNvCxnSpPr>
            <a:cxnSpLocks/>
          </p:cNvCxnSpPr>
          <p:nvPr/>
        </p:nvCxnSpPr>
        <p:spPr>
          <a:xfrm>
            <a:off x="1819275" y="2114550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78C99-7949-483E-AF97-D6DBCBFA6BD6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2524A-C061-4B92-BB75-1A342852F76C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176C93-EF94-4A31-ADA3-03F03D2F9AF9}"/>
              </a:ext>
            </a:extLst>
          </p:cNvPr>
          <p:cNvCxnSpPr>
            <a:cxnSpLocks/>
          </p:cNvCxnSpPr>
          <p:nvPr/>
        </p:nvCxnSpPr>
        <p:spPr>
          <a:xfrm>
            <a:off x="3086100" y="2362200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55580-C54E-4137-96CE-3D52B2BEC320}"/>
              </a:ext>
            </a:extLst>
          </p:cNvPr>
          <p:cNvCxnSpPr>
            <a:cxnSpLocks/>
          </p:cNvCxnSpPr>
          <p:nvPr/>
        </p:nvCxnSpPr>
        <p:spPr>
          <a:xfrm>
            <a:off x="3082445" y="2362200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1803E-2D0B-4025-8E4F-C090CF4D30E5}"/>
              </a:ext>
            </a:extLst>
          </p:cNvPr>
          <p:cNvCxnSpPr>
            <a:cxnSpLocks/>
          </p:cNvCxnSpPr>
          <p:nvPr/>
        </p:nvCxnSpPr>
        <p:spPr>
          <a:xfrm flipH="1">
            <a:off x="1319212" y="3362326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C40FB-2F57-4F26-9300-F85C09C6831A}"/>
              </a:ext>
            </a:extLst>
          </p:cNvPr>
          <p:cNvCxnSpPr>
            <a:cxnSpLocks/>
          </p:cNvCxnSpPr>
          <p:nvPr/>
        </p:nvCxnSpPr>
        <p:spPr>
          <a:xfrm flipH="1">
            <a:off x="4607442" y="2492375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BA872-E59B-4D8B-B1A8-774F0E726089}"/>
              </a:ext>
            </a:extLst>
          </p:cNvPr>
          <p:cNvCxnSpPr>
            <a:cxnSpLocks/>
          </p:cNvCxnSpPr>
          <p:nvPr/>
        </p:nvCxnSpPr>
        <p:spPr>
          <a:xfrm>
            <a:off x="3089755" y="2362200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C01E55-D95A-4816-AFE1-548B458D6D18}"/>
              </a:ext>
            </a:extLst>
          </p:cNvPr>
          <p:cNvCxnSpPr>
            <a:cxnSpLocks/>
          </p:cNvCxnSpPr>
          <p:nvPr/>
        </p:nvCxnSpPr>
        <p:spPr>
          <a:xfrm flipV="1">
            <a:off x="2085975" y="2866778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EC58A9-39BC-4D75-93AD-DE6D1F0B2AE0}"/>
              </a:ext>
            </a:extLst>
          </p:cNvPr>
          <p:cNvCxnSpPr>
            <a:cxnSpLocks/>
          </p:cNvCxnSpPr>
          <p:nvPr/>
        </p:nvCxnSpPr>
        <p:spPr>
          <a:xfrm>
            <a:off x="4082570" y="2866778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9D4EF4-F84F-4895-98CE-33994784DED6}"/>
              </a:ext>
            </a:extLst>
          </p:cNvPr>
          <p:cNvCxnSpPr>
            <a:cxnSpLocks/>
          </p:cNvCxnSpPr>
          <p:nvPr/>
        </p:nvCxnSpPr>
        <p:spPr>
          <a:xfrm flipV="1">
            <a:off x="3352800" y="2866777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DED0F-FB62-425A-9AF5-047F549EB6C4}"/>
              </a:ext>
            </a:extLst>
          </p:cNvPr>
          <p:cNvCxnSpPr>
            <a:cxnSpLocks/>
          </p:cNvCxnSpPr>
          <p:nvPr/>
        </p:nvCxnSpPr>
        <p:spPr>
          <a:xfrm>
            <a:off x="2085975" y="3362326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4D977B-8F9E-44E2-9C4B-CD65E781332A}"/>
              </a:ext>
            </a:extLst>
          </p:cNvPr>
          <p:cNvCxnSpPr>
            <a:cxnSpLocks/>
          </p:cNvCxnSpPr>
          <p:nvPr/>
        </p:nvCxnSpPr>
        <p:spPr>
          <a:xfrm flipH="1">
            <a:off x="2842437" y="3619254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F24D3D-970F-4318-A870-F20C1DD5DBAC}"/>
              </a:ext>
            </a:extLst>
          </p:cNvPr>
          <p:cNvCxnSpPr>
            <a:cxnSpLocks/>
          </p:cNvCxnSpPr>
          <p:nvPr/>
        </p:nvCxnSpPr>
        <p:spPr>
          <a:xfrm>
            <a:off x="3342500" y="3608142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8F08C1-083D-4370-B597-47ACF5FB2AB5}"/>
              </a:ext>
            </a:extLst>
          </p:cNvPr>
          <p:cNvCxnSpPr>
            <a:cxnSpLocks/>
          </p:cNvCxnSpPr>
          <p:nvPr/>
        </p:nvCxnSpPr>
        <p:spPr>
          <a:xfrm flipH="1" flipV="1">
            <a:off x="5238308" y="2495181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069889-CD2A-4FC7-8361-6B7E716BEE9C}"/>
              </a:ext>
            </a:extLst>
          </p:cNvPr>
          <p:cNvCxnSpPr>
            <a:cxnSpLocks/>
          </p:cNvCxnSpPr>
          <p:nvPr/>
        </p:nvCxnSpPr>
        <p:spPr>
          <a:xfrm flipH="1">
            <a:off x="4601407" y="3250024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104533-3C29-4338-BC3B-8858DECA2FD5}"/>
              </a:ext>
            </a:extLst>
          </p:cNvPr>
          <p:cNvCxnSpPr>
            <a:cxnSpLocks/>
          </p:cNvCxnSpPr>
          <p:nvPr/>
        </p:nvCxnSpPr>
        <p:spPr>
          <a:xfrm>
            <a:off x="4601408" y="3630366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D540B1-0989-4599-BEE0-9BC5A3DCE328}"/>
              </a:ext>
            </a:extLst>
          </p:cNvPr>
          <p:cNvCxnSpPr>
            <a:cxnSpLocks/>
          </p:cNvCxnSpPr>
          <p:nvPr/>
        </p:nvCxnSpPr>
        <p:spPr>
          <a:xfrm flipV="1">
            <a:off x="4345006" y="3250024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79866C-2F1E-42B5-A234-0185DAF61E2C}"/>
              </a:ext>
            </a:extLst>
          </p:cNvPr>
          <p:cNvCxnSpPr>
            <a:cxnSpLocks/>
          </p:cNvCxnSpPr>
          <p:nvPr/>
        </p:nvCxnSpPr>
        <p:spPr>
          <a:xfrm flipH="1">
            <a:off x="4342624" y="4387982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E7C3FB8-0C1C-4397-89A1-BDCBC12B5ADF}"/>
              </a:ext>
            </a:extLst>
          </p:cNvPr>
          <p:cNvSpPr/>
          <p:nvPr/>
        </p:nvSpPr>
        <p:spPr>
          <a:xfrm>
            <a:off x="1772084" y="206271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29317F-AF72-4FA7-B138-9D960A349221}"/>
              </a:ext>
            </a:extLst>
          </p:cNvPr>
          <p:cNvSpPr/>
          <p:nvPr/>
        </p:nvSpPr>
        <p:spPr>
          <a:xfrm>
            <a:off x="769088" y="30586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7B747E-F7B6-40C7-A5EB-554F4D9F0034}"/>
              </a:ext>
            </a:extLst>
          </p:cNvPr>
          <p:cNvSpPr/>
          <p:nvPr/>
        </p:nvSpPr>
        <p:spPr>
          <a:xfrm>
            <a:off x="3030264" y="228599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79EB5-2958-424C-A706-A6A88DF417B2}"/>
              </a:ext>
            </a:extLst>
          </p:cNvPr>
          <p:cNvSpPr/>
          <p:nvPr/>
        </p:nvSpPr>
        <p:spPr>
          <a:xfrm>
            <a:off x="5156788" y="241358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8F999C-4377-4BC5-8B2F-DCEEE8F1AA8B}"/>
              </a:ext>
            </a:extLst>
          </p:cNvPr>
          <p:cNvSpPr/>
          <p:nvPr/>
        </p:nvSpPr>
        <p:spPr>
          <a:xfrm>
            <a:off x="2030804" y="32854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652871-122C-4BF8-AAA6-7CAEE5BB9A45}"/>
              </a:ext>
            </a:extLst>
          </p:cNvPr>
          <p:cNvSpPr/>
          <p:nvPr/>
        </p:nvSpPr>
        <p:spPr>
          <a:xfrm>
            <a:off x="1258185" y="41573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A65DB8-D697-46BF-B4B1-885C35BE81B3}"/>
              </a:ext>
            </a:extLst>
          </p:cNvPr>
          <p:cNvSpPr/>
          <p:nvPr/>
        </p:nvSpPr>
        <p:spPr>
          <a:xfrm>
            <a:off x="3994288" y="28105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7520BC-89F0-414F-A9DB-D0294DF2FDA0}"/>
              </a:ext>
            </a:extLst>
          </p:cNvPr>
          <p:cNvSpPr/>
          <p:nvPr/>
        </p:nvSpPr>
        <p:spPr>
          <a:xfrm>
            <a:off x="2767998" y="455428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E0489F-A991-44C6-895A-789121C08F71}"/>
              </a:ext>
            </a:extLst>
          </p:cNvPr>
          <p:cNvSpPr/>
          <p:nvPr/>
        </p:nvSpPr>
        <p:spPr>
          <a:xfrm>
            <a:off x="3278372" y="35406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4B0B6D-00B1-4D57-853B-9D9FE05DCCB2}"/>
              </a:ext>
            </a:extLst>
          </p:cNvPr>
          <p:cNvSpPr/>
          <p:nvPr/>
        </p:nvSpPr>
        <p:spPr>
          <a:xfrm>
            <a:off x="4554268" y="356189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7524C3-F8E6-4EF8-A240-0202ADAAA079}"/>
              </a:ext>
            </a:extLst>
          </p:cNvPr>
          <p:cNvSpPr/>
          <p:nvPr/>
        </p:nvSpPr>
        <p:spPr>
          <a:xfrm>
            <a:off x="4299092" y="45613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A9EF71-8445-40C6-BB31-C3A7D25501FD}"/>
              </a:ext>
            </a:extLst>
          </p:cNvPr>
          <p:cNvSpPr/>
          <p:nvPr/>
        </p:nvSpPr>
        <p:spPr>
          <a:xfrm>
            <a:off x="5766385" y="4299092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6CED61-ACE8-4B79-B576-D9D2C01BC119}"/>
              </a:ext>
            </a:extLst>
          </p:cNvPr>
          <p:cNvSpPr/>
          <p:nvPr/>
        </p:nvSpPr>
        <p:spPr>
          <a:xfrm>
            <a:off x="3031595" y="228732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/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150374-614F-4623-AEE8-C8B192995CDD}"/>
                  </a:ext>
                </a:extLst>
              </p:cNvPr>
              <p:cNvSpPr txBox="1"/>
              <p:nvPr/>
            </p:nvSpPr>
            <p:spPr>
              <a:xfrm>
                <a:off x="7013051" y="191102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nonempty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150374-614F-4623-AEE8-C8B192995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051" y="191102"/>
                <a:ext cx="4818490" cy="523220"/>
              </a:xfrm>
              <a:prstGeom prst="rect">
                <a:avLst/>
              </a:prstGeom>
              <a:blipFill>
                <a:blip r:embed="rId3"/>
                <a:stretch>
                  <a:fillRect l="-252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CDB5E15-E51A-43CC-9875-CF70A7F8805F}"/>
                  </a:ext>
                </a:extLst>
              </p:cNvPr>
              <p:cNvSpPr txBox="1"/>
              <p:nvPr/>
            </p:nvSpPr>
            <p:spPr>
              <a:xfrm>
                <a:off x="7016589" y="6574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  consider the head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CDB5E15-E51A-43CC-9875-CF70A7F88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589" y="657487"/>
                <a:ext cx="4818490" cy="523220"/>
              </a:xfrm>
              <a:prstGeom prst="rect">
                <a:avLst/>
              </a:prstGeom>
              <a:blipFill>
                <a:blip r:embed="rId4"/>
                <a:stretch>
                  <a:fillRect l="-253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725D61-25D9-48FB-A71E-CA4B5E475CEB}"/>
                  </a:ext>
                </a:extLst>
              </p:cNvPr>
              <p:cNvSpPr txBox="1"/>
              <p:nvPr/>
            </p:nvSpPr>
            <p:spPr>
              <a:xfrm>
                <a:off x="7017916" y="1138019"/>
                <a:ext cx="51740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an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uncoloured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neighbor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725D61-25D9-48FB-A71E-CA4B5E475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916" y="1138019"/>
                <a:ext cx="5174083" cy="954107"/>
              </a:xfrm>
              <a:prstGeom prst="rect">
                <a:avLst/>
              </a:prstGeom>
              <a:blipFill>
                <a:blip r:embed="rId5"/>
                <a:stretch>
                  <a:fillRect l="-2356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00D931-0F39-47B2-85BC-06352321C2F6}"/>
                  </a:ext>
                </a:extLst>
              </p:cNvPr>
              <p:cNvSpPr txBox="1"/>
              <p:nvPr/>
            </p:nvSpPr>
            <p:spPr>
              <a:xfrm>
                <a:off x="7009965" y="19803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        increment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00D931-0F39-47B2-85BC-06352321C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965" y="1980387"/>
                <a:ext cx="4818490" cy="523220"/>
              </a:xfrm>
              <a:prstGeom prst="rect">
                <a:avLst/>
              </a:prstGeom>
              <a:blipFill>
                <a:blip r:embed="rId6"/>
                <a:stretch>
                  <a:fillRect l="-265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F711253-5859-47D8-BD30-DF48F607F1A1}"/>
                  </a:ext>
                </a:extLst>
              </p:cNvPr>
              <p:cNvSpPr txBox="1"/>
              <p:nvPr/>
            </p:nvSpPr>
            <p:spPr>
              <a:xfrm>
                <a:off x="6854008" y="247303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      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colour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black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F711253-5859-47D8-BD30-DF48F607F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008" y="2473037"/>
                <a:ext cx="4818490" cy="523220"/>
              </a:xfrm>
              <a:prstGeom prst="rect">
                <a:avLst/>
              </a:prstGeom>
              <a:blipFill>
                <a:blip r:embed="rId7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6FB367-4F0E-45DE-AC31-1F570CA5F9DF}"/>
                  </a:ext>
                </a:extLst>
              </p:cNvPr>
              <p:cNvSpPr txBox="1"/>
              <p:nvPr/>
            </p:nvSpPr>
            <p:spPr>
              <a:xfrm>
                <a:off x="6846915" y="2933788"/>
                <a:ext cx="48184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 startAt="11"/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6FB367-4F0E-45DE-AC31-1F570CA5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15" y="2933788"/>
                <a:ext cx="4818490" cy="1384995"/>
              </a:xfrm>
              <a:prstGeom prst="rect">
                <a:avLst/>
              </a:prstGeom>
              <a:blipFill>
                <a:blip r:embed="rId8"/>
                <a:stretch>
                  <a:fillRect l="-2276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B06223-3940-483A-ABF3-91232CC39F82}"/>
                  </a:ext>
                </a:extLst>
              </p:cNvPr>
              <p:cNvSpPr txBox="1"/>
              <p:nvPr/>
            </p:nvSpPr>
            <p:spPr>
              <a:xfrm>
                <a:off x="6846914" y="42415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       append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B06223-3940-483A-ABF3-91232CC39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14" y="4241587"/>
                <a:ext cx="4818490" cy="523220"/>
              </a:xfrm>
              <a:prstGeom prst="rect">
                <a:avLst/>
              </a:prstGeom>
              <a:blipFill>
                <a:blip r:embed="rId9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1EC86768-A18F-46B1-92B3-C9B72D73B5AC}"/>
              </a:ext>
            </a:extLst>
          </p:cNvPr>
          <p:cNvSpPr txBox="1"/>
          <p:nvPr/>
        </p:nvSpPr>
        <p:spPr>
          <a:xfrm>
            <a:off x="6839819" y="470232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E2341E-CD28-4D71-975B-5F7D30B9422E}"/>
                  </a:ext>
                </a:extLst>
              </p:cNvPr>
              <p:cNvSpPr txBox="1"/>
              <p:nvPr/>
            </p:nvSpPr>
            <p:spPr>
              <a:xfrm>
                <a:off x="6829190" y="513826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        remove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E2341E-CD28-4D71-975B-5F7D30B94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190" y="5138267"/>
                <a:ext cx="4818490" cy="523220"/>
              </a:xfrm>
              <a:prstGeom prst="rect">
                <a:avLst/>
              </a:prstGeom>
              <a:blipFill>
                <a:blip r:embed="rId10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C388402-1F6B-4AE0-AF60-914D43CBD98D}"/>
              </a:ext>
            </a:extLst>
          </p:cNvPr>
          <p:cNvSpPr txBox="1"/>
          <p:nvPr/>
        </p:nvSpPr>
        <p:spPr>
          <a:xfrm>
            <a:off x="6843361" y="557774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if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231655-4900-4E47-9D8B-22B909915B59}"/>
              </a:ext>
            </a:extLst>
          </p:cNvPr>
          <p:cNvSpPr txBox="1"/>
          <p:nvPr/>
        </p:nvSpPr>
        <p:spPr>
          <a:xfrm>
            <a:off x="6836270" y="6059759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while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/>
              <p:nvPr/>
            </p:nvSpPr>
            <p:spPr>
              <a:xfrm>
                <a:off x="1198355" y="287371"/>
                <a:ext cx="357566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2,3,4,5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,6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355" y="287371"/>
                <a:ext cx="3575664" cy="1384995"/>
              </a:xfrm>
              <a:prstGeom prst="rect">
                <a:avLst/>
              </a:prstGeom>
              <a:blipFill>
                <a:blip r:embed="rId11"/>
                <a:stretch>
                  <a:fillRect t="-4405" r="-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/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30273F-985B-4F18-ADC3-68B60BB28AD0}"/>
                  </a:ext>
                </a:extLst>
              </p:cNvPr>
              <p:cNvSpPr txBox="1"/>
              <p:nvPr/>
            </p:nvSpPr>
            <p:spPr>
              <a:xfrm>
                <a:off x="1806615" y="4884536"/>
                <a:ext cx="4222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+1=6+1=7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30273F-985B-4F18-ADC3-68B60BB28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615" y="4884536"/>
                <a:ext cx="4222142" cy="523220"/>
              </a:xfrm>
              <a:prstGeom prst="rect">
                <a:avLst/>
              </a:prstGeom>
              <a:blipFill>
                <a:blip r:embed="rId1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1B71F748-3C92-48B3-9E63-DA0E91BB7E2B}"/>
              </a:ext>
            </a:extLst>
          </p:cNvPr>
          <p:cNvSpPr/>
          <p:nvPr/>
        </p:nvSpPr>
        <p:spPr>
          <a:xfrm>
            <a:off x="1773555" y="206212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0A298F-5527-476F-9DBB-BCB8A00298CA}"/>
                  </a:ext>
                </a:extLst>
              </p:cNvPr>
              <p:cNvSpPr txBox="1"/>
              <p:nvPr/>
            </p:nvSpPr>
            <p:spPr>
              <a:xfrm>
                <a:off x="619300" y="5292118"/>
                <a:ext cx="489899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+1=1+1=2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  </a:t>
                </a: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0A298F-5527-476F-9DBB-BCB8A0029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00" y="5292118"/>
                <a:ext cx="4898997" cy="1815882"/>
              </a:xfrm>
              <a:prstGeom prst="rect">
                <a:avLst/>
              </a:prstGeom>
              <a:blipFill>
                <a:blip r:embed="rId14"/>
                <a:stretch>
                  <a:fillRect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3EB901A-1702-4C92-B25D-B1A378F8B439}"/>
                  </a:ext>
                </a:extLst>
              </p:cNvPr>
              <p:cNvSpPr txBox="1"/>
              <p:nvPr/>
            </p:nvSpPr>
            <p:spPr>
              <a:xfrm>
                <a:off x="2215532" y="6131751"/>
                <a:ext cx="37707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2,3,4,5,6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,7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3EB901A-1702-4C92-B25D-B1A378F8B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532" y="6131751"/>
                <a:ext cx="377071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8B7558D0-54B5-40E1-89DF-43590E14021F}"/>
              </a:ext>
            </a:extLst>
          </p:cNvPr>
          <p:cNvSpPr/>
          <p:nvPr/>
        </p:nvSpPr>
        <p:spPr>
          <a:xfrm>
            <a:off x="6028659" y="31791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/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A0A35C1-1CDC-41A6-8A6A-DBC577592FAB}"/>
              </a:ext>
            </a:extLst>
          </p:cNvPr>
          <p:cNvSpPr/>
          <p:nvPr/>
        </p:nvSpPr>
        <p:spPr>
          <a:xfrm>
            <a:off x="6633004" y="191102"/>
            <a:ext cx="5021320" cy="65818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E291C0D-4BFE-479D-BACC-3B4123B434A9}"/>
              </a:ext>
            </a:extLst>
          </p:cNvPr>
          <p:cNvSpPr/>
          <p:nvPr/>
        </p:nvSpPr>
        <p:spPr>
          <a:xfrm>
            <a:off x="894954" y="259578"/>
            <a:ext cx="4208679" cy="14623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39B2B04-2B52-437A-BAB2-42CE55024E1B}"/>
              </a:ext>
            </a:extLst>
          </p:cNvPr>
          <p:cNvSpPr/>
          <p:nvPr/>
        </p:nvSpPr>
        <p:spPr>
          <a:xfrm>
            <a:off x="344565" y="4883047"/>
            <a:ext cx="5750764" cy="18158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245D92B-5E45-4A4A-BF72-E61DD1DD59FE}"/>
              </a:ext>
            </a:extLst>
          </p:cNvPr>
          <p:cNvSpPr/>
          <p:nvPr/>
        </p:nvSpPr>
        <p:spPr>
          <a:xfrm>
            <a:off x="3274292" y="3541445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/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7B93F9EA-2F92-4599-8AB2-7765FFA773F9}"/>
              </a:ext>
            </a:extLst>
          </p:cNvPr>
          <p:cNvSpPr/>
          <p:nvPr/>
        </p:nvSpPr>
        <p:spPr>
          <a:xfrm>
            <a:off x="3995098" y="2811346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/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6D4C6493-0740-42D4-BADD-46A3F6CA8073}"/>
              </a:ext>
            </a:extLst>
          </p:cNvPr>
          <p:cNvSpPr/>
          <p:nvPr/>
        </p:nvSpPr>
        <p:spPr>
          <a:xfrm>
            <a:off x="5160336" y="241181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/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D87E1BE8-70C5-44EA-8151-597995F8489C}"/>
              </a:ext>
            </a:extLst>
          </p:cNvPr>
          <p:cNvSpPr/>
          <p:nvPr/>
        </p:nvSpPr>
        <p:spPr>
          <a:xfrm>
            <a:off x="769898" y="3059437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A293D54-764A-4E5A-A22A-403517000030}"/>
                  </a:ext>
                </a:extLst>
              </p:cNvPr>
              <p:cNvSpPr txBox="1"/>
              <p:nvPr/>
            </p:nvSpPr>
            <p:spPr>
              <a:xfrm>
                <a:off x="1669443" y="3051500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A293D54-764A-4E5A-A22A-403517000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443" y="3051500"/>
                <a:ext cx="453646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/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/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C23D107F-329C-4A1F-A18A-BA6C1276D88B}"/>
              </a:ext>
            </a:extLst>
          </p:cNvPr>
          <p:cNvSpPr/>
          <p:nvPr/>
        </p:nvSpPr>
        <p:spPr>
          <a:xfrm>
            <a:off x="2031616" y="328627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5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3" grpId="0"/>
      <p:bldP spid="55" grpId="0"/>
      <p:bldP spid="56" grpId="0"/>
      <p:bldP spid="71" grpId="0"/>
      <p:bldP spid="71" grpId="1"/>
      <p:bldP spid="68" grpId="0"/>
      <p:bldP spid="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2E637A-DB31-4192-9ADF-F9C8390DA70A}"/>
              </a:ext>
            </a:extLst>
          </p:cNvPr>
          <p:cNvCxnSpPr/>
          <p:nvPr/>
        </p:nvCxnSpPr>
        <p:spPr>
          <a:xfrm>
            <a:off x="1819275" y="2114550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F2012F-9E30-4F4E-9A45-97C834537D68}"/>
              </a:ext>
            </a:extLst>
          </p:cNvPr>
          <p:cNvCxnSpPr>
            <a:cxnSpLocks/>
          </p:cNvCxnSpPr>
          <p:nvPr/>
        </p:nvCxnSpPr>
        <p:spPr>
          <a:xfrm flipH="1">
            <a:off x="819150" y="2114550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3C09C-9857-4503-9503-C3001B38EFD3}"/>
              </a:ext>
            </a:extLst>
          </p:cNvPr>
          <p:cNvCxnSpPr>
            <a:cxnSpLocks/>
          </p:cNvCxnSpPr>
          <p:nvPr/>
        </p:nvCxnSpPr>
        <p:spPr>
          <a:xfrm>
            <a:off x="1819275" y="2114550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78C99-7949-483E-AF97-D6DBCBFA6BD6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2524A-C061-4B92-BB75-1A342852F76C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176C93-EF94-4A31-ADA3-03F03D2F9AF9}"/>
              </a:ext>
            </a:extLst>
          </p:cNvPr>
          <p:cNvCxnSpPr>
            <a:cxnSpLocks/>
          </p:cNvCxnSpPr>
          <p:nvPr/>
        </p:nvCxnSpPr>
        <p:spPr>
          <a:xfrm>
            <a:off x="3086100" y="2362200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55580-C54E-4137-96CE-3D52B2BEC320}"/>
              </a:ext>
            </a:extLst>
          </p:cNvPr>
          <p:cNvCxnSpPr>
            <a:cxnSpLocks/>
          </p:cNvCxnSpPr>
          <p:nvPr/>
        </p:nvCxnSpPr>
        <p:spPr>
          <a:xfrm>
            <a:off x="3082445" y="2362200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1803E-2D0B-4025-8E4F-C090CF4D30E5}"/>
              </a:ext>
            </a:extLst>
          </p:cNvPr>
          <p:cNvCxnSpPr>
            <a:cxnSpLocks/>
          </p:cNvCxnSpPr>
          <p:nvPr/>
        </p:nvCxnSpPr>
        <p:spPr>
          <a:xfrm flipH="1">
            <a:off x="1319212" y="3362326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C40FB-2F57-4F26-9300-F85C09C6831A}"/>
              </a:ext>
            </a:extLst>
          </p:cNvPr>
          <p:cNvCxnSpPr>
            <a:cxnSpLocks/>
          </p:cNvCxnSpPr>
          <p:nvPr/>
        </p:nvCxnSpPr>
        <p:spPr>
          <a:xfrm flipH="1">
            <a:off x="4607442" y="2492375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BA872-E59B-4D8B-B1A8-774F0E726089}"/>
              </a:ext>
            </a:extLst>
          </p:cNvPr>
          <p:cNvCxnSpPr>
            <a:cxnSpLocks/>
          </p:cNvCxnSpPr>
          <p:nvPr/>
        </p:nvCxnSpPr>
        <p:spPr>
          <a:xfrm>
            <a:off x="3089755" y="2362200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C01E55-D95A-4816-AFE1-548B458D6D18}"/>
              </a:ext>
            </a:extLst>
          </p:cNvPr>
          <p:cNvCxnSpPr>
            <a:cxnSpLocks/>
          </p:cNvCxnSpPr>
          <p:nvPr/>
        </p:nvCxnSpPr>
        <p:spPr>
          <a:xfrm flipV="1">
            <a:off x="2085975" y="2866778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EC58A9-39BC-4D75-93AD-DE6D1F0B2AE0}"/>
              </a:ext>
            </a:extLst>
          </p:cNvPr>
          <p:cNvCxnSpPr>
            <a:cxnSpLocks/>
          </p:cNvCxnSpPr>
          <p:nvPr/>
        </p:nvCxnSpPr>
        <p:spPr>
          <a:xfrm>
            <a:off x="4082570" y="2866778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9D4EF4-F84F-4895-98CE-33994784DED6}"/>
              </a:ext>
            </a:extLst>
          </p:cNvPr>
          <p:cNvCxnSpPr>
            <a:cxnSpLocks/>
          </p:cNvCxnSpPr>
          <p:nvPr/>
        </p:nvCxnSpPr>
        <p:spPr>
          <a:xfrm flipV="1">
            <a:off x="3352800" y="2866777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DED0F-FB62-425A-9AF5-047F549EB6C4}"/>
              </a:ext>
            </a:extLst>
          </p:cNvPr>
          <p:cNvCxnSpPr>
            <a:cxnSpLocks/>
          </p:cNvCxnSpPr>
          <p:nvPr/>
        </p:nvCxnSpPr>
        <p:spPr>
          <a:xfrm>
            <a:off x="2085975" y="3362326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4D977B-8F9E-44E2-9C4B-CD65E781332A}"/>
              </a:ext>
            </a:extLst>
          </p:cNvPr>
          <p:cNvCxnSpPr>
            <a:cxnSpLocks/>
          </p:cNvCxnSpPr>
          <p:nvPr/>
        </p:nvCxnSpPr>
        <p:spPr>
          <a:xfrm flipH="1">
            <a:off x="2842437" y="3619254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F24D3D-970F-4318-A870-F20C1DD5DBAC}"/>
              </a:ext>
            </a:extLst>
          </p:cNvPr>
          <p:cNvCxnSpPr>
            <a:cxnSpLocks/>
          </p:cNvCxnSpPr>
          <p:nvPr/>
        </p:nvCxnSpPr>
        <p:spPr>
          <a:xfrm>
            <a:off x="3342500" y="3608142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8F08C1-083D-4370-B597-47ACF5FB2AB5}"/>
              </a:ext>
            </a:extLst>
          </p:cNvPr>
          <p:cNvCxnSpPr>
            <a:cxnSpLocks/>
          </p:cNvCxnSpPr>
          <p:nvPr/>
        </p:nvCxnSpPr>
        <p:spPr>
          <a:xfrm flipH="1" flipV="1">
            <a:off x="5238308" y="2495181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069889-CD2A-4FC7-8361-6B7E716BEE9C}"/>
              </a:ext>
            </a:extLst>
          </p:cNvPr>
          <p:cNvCxnSpPr>
            <a:cxnSpLocks/>
          </p:cNvCxnSpPr>
          <p:nvPr/>
        </p:nvCxnSpPr>
        <p:spPr>
          <a:xfrm flipH="1">
            <a:off x="4601407" y="3250024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104533-3C29-4338-BC3B-8858DECA2FD5}"/>
              </a:ext>
            </a:extLst>
          </p:cNvPr>
          <p:cNvCxnSpPr>
            <a:cxnSpLocks/>
          </p:cNvCxnSpPr>
          <p:nvPr/>
        </p:nvCxnSpPr>
        <p:spPr>
          <a:xfrm>
            <a:off x="4601408" y="3630366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D540B1-0989-4599-BEE0-9BC5A3DCE328}"/>
              </a:ext>
            </a:extLst>
          </p:cNvPr>
          <p:cNvCxnSpPr>
            <a:cxnSpLocks/>
          </p:cNvCxnSpPr>
          <p:nvPr/>
        </p:nvCxnSpPr>
        <p:spPr>
          <a:xfrm flipV="1">
            <a:off x="4345006" y="3250024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79866C-2F1E-42B5-A234-0185DAF61E2C}"/>
              </a:ext>
            </a:extLst>
          </p:cNvPr>
          <p:cNvCxnSpPr>
            <a:cxnSpLocks/>
          </p:cNvCxnSpPr>
          <p:nvPr/>
        </p:nvCxnSpPr>
        <p:spPr>
          <a:xfrm flipH="1">
            <a:off x="4342624" y="4387982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E7C3FB8-0C1C-4397-89A1-BDCBC12B5ADF}"/>
              </a:ext>
            </a:extLst>
          </p:cNvPr>
          <p:cNvSpPr/>
          <p:nvPr/>
        </p:nvSpPr>
        <p:spPr>
          <a:xfrm>
            <a:off x="1772084" y="206271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29317F-AF72-4FA7-B138-9D960A349221}"/>
              </a:ext>
            </a:extLst>
          </p:cNvPr>
          <p:cNvSpPr/>
          <p:nvPr/>
        </p:nvSpPr>
        <p:spPr>
          <a:xfrm>
            <a:off x="769088" y="30586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7B747E-F7B6-40C7-A5EB-554F4D9F0034}"/>
              </a:ext>
            </a:extLst>
          </p:cNvPr>
          <p:cNvSpPr/>
          <p:nvPr/>
        </p:nvSpPr>
        <p:spPr>
          <a:xfrm>
            <a:off x="3030264" y="228599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79EB5-2958-424C-A706-A6A88DF417B2}"/>
              </a:ext>
            </a:extLst>
          </p:cNvPr>
          <p:cNvSpPr/>
          <p:nvPr/>
        </p:nvSpPr>
        <p:spPr>
          <a:xfrm>
            <a:off x="5156788" y="241358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8F999C-4377-4BC5-8B2F-DCEEE8F1AA8B}"/>
              </a:ext>
            </a:extLst>
          </p:cNvPr>
          <p:cNvSpPr/>
          <p:nvPr/>
        </p:nvSpPr>
        <p:spPr>
          <a:xfrm>
            <a:off x="2030804" y="32854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652871-122C-4BF8-AAA6-7CAEE5BB9A45}"/>
              </a:ext>
            </a:extLst>
          </p:cNvPr>
          <p:cNvSpPr/>
          <p:nvPr/>
        </p:nvSpPr>
        <p:spPr>
          <a:xfrm>
            <a:off x="1258185" y="41573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A65DB8-D697-46BF-B4B1-885C35BE81B3}"/>
              </a:ext>
            </a:extLst>
          </p:cNvPr>
          <p:cNvSpPr/>
          <p:nvPr/>
        </p:nvSpPr>
        <p:spPr>
          <a:xfrm>
            <a:off x="3994288" y="28105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7520BC-89F0-414F-A9DB-D0294DF2FDA0}"/>
              </a:ext>
            </a:extLst>
          </p:cNvPr>
          <p:cNvSpPr/>
          <p:nvPr/>
        </p:nvSpPr>
        <p:spPr>
          <a:xfrm>
            <a:off x="2767998" y="455428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E0489F-A991-44C6-895A-789121C08F71}"/>
              </a:ext>
            </a:extLst>
          </p:cNvPr>
          <p:cNvSpPr/>
          <p:nvPr/>
        </p:nvSpPr>
        <p:spPr>
          <a:xfrm>
            <a:off x="3278372" y="35406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4B0B6D-00B1-4D57-853B-9D9FE05DCCB2}"/>
              </a:ext>
            </a:extLst>
          </p:cNvPr>
          <p:cNvSpPr/>
          <p:nvPr/>
        </p:nvSpPr>
        <p:spPr>
          <a:xfrm>
            <a:off x="4554268" y="356189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7524C3-F8E6-4EF8-A240-0202ADAAA079}"/>
              </a:ext>
            </a:extLst>
          </p:cNvPr>
          <p:cNvSpPr/>
          <p:nvPr/>
        </p:nvSpPr>
        <p:spPr>
          <a:xfrm>
            <a:off x="4299092" y="45613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A9EF71-8445-40C6-BB31-C3A7D25501FD}"/>
              </a:ext>
            </a:extLst>
          </p:cNvPr>
          <p:cNvSpPr/>
          <p:nvPr/>
        </p:nvSpPr>
        <p:spPr>
          <a:xfrm>
            <a:off x="5766385" y="4299092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6CED61-ACE8-4B79-B576-D9D2C01BC119}"/>
              </a:ext>
            </a:extLst>
          </p:cNvPr>
          <p:cNvSpPr/>
          <p:nvPr/>
        </p:nvSpPr>
        <p:spPr>
          <a:xfrm>
            <a:off x="3031595" y="228732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/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/>
              <p:nvPr/>
            </p:nvSpPr>
            <p:spPr>
              <a:xfrm>
                <a:off x="905486" y="287371"/>
                <a:ext cx="419814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2,3,4,5,6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,7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86" y="287371"/>
                <a:ext cx="4198147" cy="1384995"/>
              </a:xfrm>
              <a:prstGeom prst="rect">
                <a:avLst/>
              </a:prstGeom>
              <a:blipFill>
                <a:blip r:embed="rId3"/>
                <a:stretch>
                  <a:fillRect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/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blipFill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1B71F748-3C92-48B3-9E63-DA0E91BB7E2B}"/>
              </a:ext>
            </a:extLst>
          </p:cNvPr>
          <p:cNvSpPr/>
          <p:nvPr/>
        </p:nvSpPr>
        <p:spPr>
          <a:xfrm>
            <a:off x="1773555" y="206212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B7558D0-54B5-40E1-89DF-43590E14021F}"/>
              </a:ext>
            </a:extLst>
          </p:cNvPr>
          <p:cNvSpPr/>
          <p:nvPr/>
        </p:nvSpPr>
        <p:spPr>
          <a:xfrm>
            <a:off x="6028659" y="31791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/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A0A35C1-1CDC-41A6-8A6A-DBC577592FAB}"/>
              </a:ext>
            </a:extLst>
          </p:cNvPr>
          <p:cNvSpPr/>
          <p:nvPr/>
        </p:nvSpPr>
        <p:spPr>
          <a:xfrm>
            <a:off x="6633004" y="191102"/>
            <a:ext cx="5021320" cy="65818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E291C0D-4BFE-479D-BACC-3B4123B434A9}"/>
              </a:ext>
            </a:extLst>
          </p:cNvPr>
          <p:cNvSpPr/>
          <p:nvPr/>
        </p:nvSpPr>
        <p:spPr>
          <a:xfrm>
            <a:off x="894954" y="259578"/>
            <a:ext cx="4208679" cy="14623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39B2B04-2B52-437A-BAB2-42CE55024E1B}"/>
              </a:ext>
            </a:extLst>
          </p:cNvPr>
          <p:cNvSpPr/>
          <p:nvPr/>
        </p:nvSpPr>
        <p:spPr>
          <a:xfrm>
            <a:off x="344565" y="4883047"/>
            <a:ext cx="5750764" cy="18158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245D92B-5E45-4A4A-BF72-E61DD1DD59FE}"/>
              </a:ext>
            </a:extLst>
          </p:cNvPr>
          <p:cNvSpPr/>
          <p:nvPr/>
        </p:nvSpPr>
        <p:spPr>
          <a:xfrm>
            <a:off x="3274292" y="3541445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/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7B93F9EA-2F92-4599-8AB2-7765FFA773F9}"/>
              </a:ext>
            </a:extLst>
          </p:cNvPr>
          <p:cNvSpPr/>
          <p:nvPr/>
        </p:nvSpPr>
        <p:spPr>
          <a:xfrm>
            <a:off x="3995098" y="2811346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/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6D4C6493-0740-42D4-BADD-46A3F6CA8073}"/>
              </a:ext>
            </a:extLst>
          </p:cNvPr>
          <p:cNvSpPr/>
          <p:nvPr/>
        </p:nvSpPr>
        <p:spPr>
          <a:xfrm>
            <a:off x="5160336" y="241181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/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D87E1BE8-70C5-44EA-8151-597995F8489C}"/>
              </a:ext>
            </a:extLst>
          </p:cNvPr>
          <p:cNvSpPr/>
          <p:nvPr/>
        </p:nvSpPr>
        <p:spPr>
          <a:xfrm>
            <a:off x="769898" y="3059437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/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/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C23D107F-329C-4A1F-A18A-BA6C1276D88B}"/>
              </a:ext>
            </a:extLst>
          </p:cNvPr>
          <p:cNvSpPr/>
          <p:nvPr/>
        </p:nvSpPr>
        <p:spPr>
          <a:xfrm>
            <a:off x="2031616" y="328627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D33DA92-70B3-4321-8C02-FB4EBA18EE6C}"/>
                  </a:ext>
                </a:extLst>
              </p:cNvPr>
              <p:cNvSpPr txBox="1"/>
              <p:nvPr/>
            </p:nvSpPr>
            <p:spPr>
              <a:xfrm>
                <a:off x="7165451" y="343502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nonempty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D33DA92-70B3-4321-8C02-FB4EBA18E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451" y="343502"/>
                <a:ext cx="4818490" cy="523220"/>
              </a:xfrm>
              <a:prstGeom prst="rect">
                <a:avLst/>
              </a:prstGeom>
              <a:blipFill>
                <a:blip r:embed="rId11"/>
                <a:stretch>
                  <a:fillRect l="-252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DF572A9-8E79-4A82-900F-34BAEEB10140}"/>
                  </a:ext>
                </a:extLst>
              </p:cNvPr>
              <p:cNvSpPr txBox="1"/>
              <p:nvPr/>
            </p:nvSpPr>
            <p:spPr>
              <a:xfrm>
                <a:off x="7168989" y="8098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  consider the head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DF572A9-8E79-4A82-900F-34BAEEB10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989" y="809887"/>
                <a:ext cx="4818490" cy="523220"/>
              </a:xfrm>
              <a:prstGeom prst="rect">
                <a:avLst/>
              </a:prstGeom>
              <a:blipFill>
                <a:blip r:embed="rId12"/>
                <a:stretch>
                  <a:fillRect l="-253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AC46F75-3A78-4615-A17F-C17940B842E6}"/>
                  </a:ext>
                </a:extLst>
              </p:cNvPr>
              <p:cNvSpPr txBox="1"/>
              <p:nvPr/>
            </p:nvSpPr>
            <p:spPr>
              <a:xfrm>
                <a:off x="7162365" y="21327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        increment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AC46F75-3A78-4615-A17F-C17940B84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365" y="2132787"/>
                <a:ext cx="4818490" cy="523220"/>
              </a:xfrm>
              <a:prstGeom prst="rect">
                <a:avLst/>
              </a:prstGeom>
              <a:blipFill>
                <a:blip r:embed="rId13"/>
                <a:stretch>
                  <a:fillRect l="-265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37AE088-A94D-4EC7-8E11-590D65F41FB8}"/>
                  </a:ext>
                </a:extLst>
              </p:cNvPr>
              <p:cNvSpPr txBox="1"/>
              <p:nvPr/>
            </p:nvSpPr>
            <p:spPr>
              <a:xfrm>
                <a:off x="7006408" y="262543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      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colour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black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37AE088-A94D-4EC7-8E11-590D65F41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408" y="2625437"/>
                <a:ext cx="4818490" cy="523220"/>
              </a:xfrm>
              <a:prstGeom prst="rect">
                <a:avLst/>
              </a:prstGeom>
              <a:blipFill>
                <a:blip r:embed="rId14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8B0DEE4-08AB-40AF-BCBD-EDC4BE8D38BD}"/>
                  </a:ext>
                </a:extLst>
              </p:cNvPr>
              <p:cNvSpPr txBox="1"/>
              <p:nvPr/>
            </p:nvSpPr>
            <p:spPr>
              <a:xfrm>
                <a:off x="6999315" y="3086188"/>
                <a:ext cx="48184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 startAt="11"/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8B0DEE4-08AB-40AF-BCBD-EDC4BE8D3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315" y="3086188"/>
                <a:ext cx="4818490" cy="1384995"/>
              </a:xfrm>
              <a:prstGeom prst="rect">
                <a:avLst/>
              </a:prstGeom>
              <a:blipFill>
                <a:blip r:embed="rId15"/>
                <a:stretch>
                  <a:fillRect l="-2276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C1150EA-4366-4461-92F0-76AC0842C417}"/>
                  </a:ext>
                </a:extLst>
              </p:cNvPr>
              <p:cNvSpPr txBox="1"/>
              <p:nvPr/>
            </p:nvSpPr>
            <p:spPr>
              <a:xfrm>
                <a:off x="6999314" y="43939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       append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C1150EA-4366-4461-92F0-76AC0842C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314" y="4393987"/>
                <a:ext cx="4818490" cy="523220"/>
              </a:xfrm>
              <a:prstGeom prst="rect">
                <a:avLst/>
              </a:prstGeom>
              <a:blipFill>
                <a:blip r:embed="rId16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73594D7E-78C6-49B5-BA74-10B70E471BED}"/>
              </a:ext>
            </a:extLst>
          </p:cNvPr>
          <p:cNvSpPr txBox="1"/>
          <p:nvPr/>
        </p:nvSpPr>
        <p:spPr>
          <a:xfrm>
            <a:off x="6992219" y="485472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8D87158-980D-45DC-8382-B85A43458DDE}"/>
                  </a:ext>
                </a:extLst>
              </p:cNvPr>
              <p:cNvSpPr txBox="1"/>
              <p:nvPr/>
            </p:nvSpPr>
            <p:spPr>
              <a:xfrm>
                <a:off x="6981590" y="529066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        remove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8D87158-980D-45DC-8382-B85A43458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590" y="5290667"/>
                <a:ext cx="4818490" cy="523220"/>
              </a:xfrm>
              <a:prstGeom prst="rect">
                <a:avLst/>
              </a:prstGeom>
              <a:blipFill>
                <a:blip r:embed="rId17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10C68187-BF0B-461D-9307-22586849E241}"/>
              </a:ext>
            </a:extLst>
          </p:cNvPr>
          <p:cNvSpPr txBox="1"/>
          <p:nvPr/>
        </p:nvSpPr>
        <p:spPr>
          <a:xfrm>
            <a:off x="6995761" y="573014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if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53BD383-0679-4E30-BD90-3E2C881EF2C2}"/>
              </a:ext>
            </a:extLst>
          </p:cNvPr>
          <p:cNvSpPr txBox="1"/>
          <p:nvPr/>
        </p:nvSpPr>
        <p:spPr>
          <a:xfrm>
            <a:off x="6988670" y="6212159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while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E8F046F-69BB-4344-BCCE-6056BEAD564A}"/>
              </a:ext>
            </a:extLst>
          </p:cNvPr>
          <p:cNvSpPr/>
          <p:nvPr/>
        </p:nvSpPr>
        <p:spPr>
          <a:xfrm>
            <a:off x="6181059" y="33315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A180652-4798-4DD1-8C49-8E02ACD0EA1A}"/>
                  </a:ext>
                </a:extLst>
              </p:cNvPr>
              <p:cNvSpPr txBox="1"/>
              <p:nvPr/>
            </p:nvSpPr>
            <p:spPr>
              <a:xfrm>
                <a:off x="606188" y="5473383"/>
                <a:ext cx="526298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2,3,4,5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,6,7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0" dirty="0">
                    <a:ea typeface="Cambria Math" panose="020405030504060302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3,4, 5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,6,7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A180652-4798-4DD1-8C49-8E02ACD0E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88" y="5473383"/>
                <a:ext cx="5262986" cy="95410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658B2FB-A0BF-4504-9C9E-5F0B20749F60}"/>
                  </a:ext>
                </a:extLst>
              </p:cNvPr>
              <p:cNvSpPr txBox="1"/>
              <p:nvPr/>
            </p:nvSpPr>
            <p:spPr>
              <a:xfrm>
                <a:off x="7145512" y="1265615"/>
                <a:ext cx="51740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an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uncoloured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neighbor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658B2FB-A0BF-4504-9C9E-5F0B20749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512" y="1265615"/>
                <a:ext cx="5174083" cy="954107"/>
              </a:xfrm>
              <a:prstGeom prst="rect">
                <a:avLst/>
              </a:prstGeom>
              <a:blipFill>
                <a:blip r:embed="rId19"/>
                <a:stretch>
                  <a:fillRect l="-2356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33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5" grpId="0"/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2524A-C061-4B92-BB75-1A342852F76C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4D977B-8F9E-44E2-9C4B-CD65E781332A}"/>
              </a:ext>
            </a:extLst>
          </p:cNvPr>
          <p:cNvCxnSpPr>
            <a:cxnSpLocks/>
          </p:cNvCxnSpPr>
          <p:nvPr/>
        </p:nvCxnSpPr>
        <p:spPr>
          <a:xfrm flipH="1">
            <a:off x="2842437" y="3619254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C549C3A7-C185-4860-BF00-4D5807C45640}"/>
              </a:ext>
            </a:extLst>
          </p:cNvPr>
          <p:cNvSpPr/>
          <p:nvPr/>
        </p:nvSpPr>
        <p:spPr>
          <a:xfrm>
            <a:off x="2768808" y="455509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2E637A-DB31-4192-9ADF-F9C8390DA70A}"/>
              </a:ext>
            </a:extLst>
          </p:cNvPr>
          <p:cNvCxnSpPr/>
          <p:nvPr/>
        </p:nvCxnSpPr>
        <p:spPr>
          <a:xfrm>
            <a:off x="1819275" y="2114550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F2012F-9E30-4F4E-9A45-97C834537D68}"/>
              </a:ext>
            </a:extLst>
          </p:cNvPr>
          <p:cNvCxnSpPr>
            <a:cxnSpLocks/>
          </p:cNvCxnSpPr>
          <p:nvPr/>
        </p:nvCxnSpPr>
        <p:spPr>
          <a:xfrm flipH="1">
            <a:off x="819150" y="2114550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3C09C-9857-4503-9503-C3001B38EFD3}"/>
              </a:ext>
            </a:extLst>
          </p:cNvPr>
          <p:cNvCxnSpPr>
            <a:cxnSpLocks/>
          </p:cNvCxnSpPr>
          <p:nvPr/>
        </p:nvCxnSpPr>
        <p:spPr>
          <a:xfrm>
            <a:off x="1819275" y="2114550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78C99-7949-483E-AF97-D6DBCBFA6BD6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176C93-EF94-4A31-ADA3-03F03D2F9AF9}"/>
              </a:ext>
            </a:extLst>
          </p:cNvPr>
          <p:cNvCxnSpPr>
            <a:cxnSpLocks/>
          </p:cNvCxnSpPr>
          <p:nvPr/>
        </p:nvCxnSpPr>
        <p:spPr>
          <a:xfrm>
            <a:off x="3086100" y="2362200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55580-C54E-4137-96CE-3D52B2BEC320}"/>
              </a:ext>
            </a:extLst>
          </p:cNvPr>
          <p:cNvCxnSpPr>
            <a:cxnSpLocks/>
          </p:cNvCxnSpPr>
          <p:nvPr/>
        </p:nvCxnSpPr>
        <p:spPr>
          <a:xfrm>
            <a:off x="3082445" y="2362200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1803E-2D0B-4025-8E4F-C090CF4D30E5}"/>
              </a:ext>
            </a:extLst>
          </p:cNvPr>
          <p:cNvCxnSpPr>
            <a:cxnSpLocks/>
          </p:cNvCxnSpPr>
          <p:nvPr/>
        </p:nvCxnSpPr>
        <p:spPr>
          <a:xfrm flipH="1">
            <a:off x="1319212" y="3362326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C40FB-2F57-4F26-9300-F85C09C6831A}"/>
              </a:ext>
            </a:extLst>
          </p:cNvPr>
          <p:cNvCxnSpPr>
            <a:cxnSpLocks/>
          </p:cNvCxnSpPr>
          <p:nvPr/>
        </p:nvCxnSpPr>
        <p:spPr>
          <a:xfrm flipH="1">
            <a:off x="4607442" y="2492375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BA872-E59B-4D8B-B1A8-774F0E726089}"/>
              </a:ext>
            </a:extLst>
          </p:cNvPr>
          <p:cNvCxnSpPr>
            <a:cxnSpLocks/>
          </p:cNvCxnSpPr>
          <p:nvPr/>
        </p:nvCxnSpPr>
        <p:spPr>
          <a:xfrm>
            <a:off x="3089755" y="2362200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C01E55-D95A-4816-AFE1-548B458D6D18}"/>
              </a:ext>
            </a:extLst>
          </p:cNvPr>
          <p:cNvCxnSpPr>
            <a:cxnSpLocks/>
          </p:cNvCxnSpPr>
          <p:nvPr/>
        </p:nvCxnSpPr>
        <p:spPr>
          <a:xfrm flipV="1">
            <a:off x="2085975" y="2866778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EC58A9-39BC-4D75-93AD-DE6D1F0B2AE0}"/>
              </a:ext>
            </a:extLst>
          </p:cNvPr>
          <p:cNvCxnSpPr>
            <a:cxnSpLocks/>
          </p:cNvCxnSpPr>
          <p:nvPr/>
        </p:nvCxnSpPr>
        <p:spPr>
          <a:xfrm>
            <a:off x="4082570" y="2866778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9D4EF4-F84F-4895-98CE-33994784DED6}"/>
              </a:ext>
            </a:extLst>
          </p:cNvPr>
          <p:cNvCxnSpPr>
            <a:cxnSpLocks/>
          </p:cNvCxnSpPr>
          <p:nvPr/>
        </p:nvCxnSpPr>
        <p:spPr>
          <a:xfrm flipV="1">
            <a:off x="3352800" y="2866777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DED0F-FB62-425A-9AF5-047F549EB6C4}"/>
              </a:ext>
            </a:extLst>
          </p:cNvPr>
          <p:cNvCxnSpPr>
            <a:cxnSpLocks/>
          </p:cNvCxnSpPr>
          <p:nvPr/>
        </p:nvCxnSpPr>
        <p:spPr>
          <a:xfrm>
            <a:off x="2085975" y="3362326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F24D3D-970F-4318-A870-F20C1DD5DBAC}"/>
              </a:ext>
            </a:extLst>
          </p:cNvPr>
          <p:cNvCxnSpPr>
            <a:cxnSpLocks/>
          </p:cNvCxnSpPr>
          <p:nvPr/>
        </p:nvCxnSpPr>
        <p:spPr>
          <a:xfrm>
            <a:off x="3342500" y="3608142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8F08C1-083D-4370-B597-47ACF5FB2AB5}"/>
              </a:ext>
            </a:extLst>
          </p:cNvPr>
          <p:cNvCxnSpPr>
            <a:cxnSpLocks/>
          </p:cNvCxnSpPr>
          <p:nvPr/>
        </p:nvCxnSpPr>
        <p:spPr>
          <a:xfrm flipH="1" flipV="1">
            <a:off x="5238308" y="2495181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069889-CD2A-4FC7-8361-6B7E716BEE9C}"/>
              </a:ext>
            </a:extLst>
          </p:cNvPr>
          <p:cNvCxnSpPr>
            <a:cxnSpLocks/>
          </p:cNvCxnSpPr>
          <p:nvPr/>
        </p:nvCxnSpPr>
        <p:spPr>
          <a:xfrm flipH="1">
            <a:off x="4601407" y="3250024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104533-3C29-4338-BC3B-8858DECA2FD5}"/>
              </a:ext>
            </a:extLst>
          </p:cNvPr>
          <p:cNvCxnSpPr>
            <a:cxnSpLocks/>
          </p:cNvCxnSpPr>
          <p:nvPr/>
        </p:nvCxnSpPr>
        <p:spPr>
          <a:xfrm>
            <a:off x="4601408" y="3630366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D540B1-0989-4599-BEE0-9BC5A3DCE328}"/>
              </a:ext>
            </a:extLst>
          </p:cNvPr>
          <p:cNvCxnSpPr>
            <a:cxnSpLocks/>
          </p:cNvCxnSpPr>
          <p:nvPr/>
        </p:nvCxnSpPr>
        <p:spPr>
          <a:xfrm flipV="1">
            <a:off x="4345006" y="3250024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79866C-2F1E-42B5-A234-0185DAF61E2C}"/>
              </a:ext>
            </a:extLst>
          </p:cNvPr>
          <p:cNvCxnSpPr>
            <a:cxnSpLocks/>
          </p:cNvCxnSpPr>
          <p:nvPr/>
        </p:nvCxnSpPr>
        <p:spPr>
          <a:xfrm flipH="1">
            <a:off x="4342624" y="4387982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E7C3FB8-0C1C-4397-89A1-BDCBC12B5ADF}"/>
              </a:ext>
            </a:extLst>
          </p:cNvPr>
          <p:cNvSpPr/>
          <p:nvPr/>
        </p:nvSpPr>
        <p:spPr>
          <a:xfrm>
            <a:off x="1772084" y="206271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29317F-AF72-4FA7-B138-9D960A349221}"/>
              </a:ext>
            </a:extLst>
          </p:cNvPr>
          <p:cNvSpPr/>
          <p:nvPr/>
        </p:nvSpPr>
        <p:spPr>
          <a:xfrm>
            <a:off x="769088" y="30586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7B747E-F7B6-40C7-A5EB-554F4D9F0034}"/>
              </a:ext>
            </a:extLst>
          </p:cNvPr>
          <p:cNvSpPr/>
          <p:nvPr/>
        </p:nvSpPr>
        <p:spPr>
          <a:xfrm>
            <a:off x="3030264" y="228599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79EB5-2958-424C-A706-A6A88DF417B2}"/>
              </a:ext>
            </a:extLst>
          </p:cNvPr>
          <p:cNvSpPr/>
          <p:nvPr/>
        </p:nvSpPr>
        <p:spPr>
          <a:xfrm>
            <a:off x="5156788" y="241358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8F999C-4377-4BC5-8B2F-DCEEE8F1AA8B}"/>
              </a:ext>
            </a:extLst>
          </p:cNvPr>
          <p:cNvSpPr/>
          <p:nvPr/>
        </p:nvSpPr>
        <p:spPr>
          <a:xfrm>
            <a:off x="2030804" y="32854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652871-122C-4BF8-AAA6-7CAEE5BB9A45}"/>
              </a:ext>
            </a:extLst>
          </p:cNvPr>
          <p:cNvSpPr/>
          <p:nvPr/>
        </p:nvSpPr>
        <p:spPr>
          <a:xfrm>
            <a:off x="1258185" y="41573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A65DB8-D697-46BF-B4B1-885C35BE81B3}"/>
              </a:ext>
            </a:extLst>
          </p:cNvPr>
          <p:cNvSpPr/>
          <p:nvPr/>
        </p:nvSpPr>
        <p:spPr>
          <a:xfrm>
            <a:off x="3994288" y="28105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7520BC-89F0-414F-A9DB-D0294DF2FDA0}"/>
              </a:ext>
            </a:extLst>
          </p:cNvPr>
          <p:cNvSpPr/>
          <p:nvPr/>
        </p:nvSpPr>
        <p:spPr>
          <a:xfrm>
            <a:off x="2767998" y="455428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E0489F-A991-44C6-895A-789121C08F71}"/>
              </a:ext>
            </a:extLst>
          </p:cNvPr>
          <p:cNvSpPr/>
          <p:nvPr/>
        </p:nvSpPr>
        <p:spPr>
          <a:xfrm>
            <a:off x="3278372" y="35406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4B0B6D-00B1-4D57-853B-9D9FE05DCCB2}"/>
              </a:ext>
            </a:extLst>
          </p:cNvPr>
          <p:cNvSpPr/>
          <p:nvPr/>
        </p:nvSpPr>
        <p:spPr>
          <a:xfrm>
            <a:off x="4554268" y="356189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7524C3-F8E6-4EF8-A240-0202ADAAA079}"/>
              </a:ext>
            </a:extLst>
          </p:cNvPr>
          <p:cNvSpPr/>
          <p:nvPr/>
        </p:nvSpPr>
        <p:spPr>
          <a:xfrm>
            <a:off x="4299092" y="45613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A9EF71-8445-40C6-BB31-C3A7D25501FD}"/>
              </a:ext>
            </a:extLst>
          </p:cNvPr>
          <p:cNvSpPr/>
          <p:nvPr/>
        </p:nvSpPr>
        <p:spPr>
          <a:xfrm>
            <a:off x="5766385" y="4299092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6CED61-ACE8-4B79-B576-D9D2C01BC119}"/>
              </a:ext>
            </a:extLst>
          </p:cNvPr>
          <p:cNvSpPr/>
          <p:nvPr/>
        </p:nvSpPr>
        <p:spPr>
          <a:xfrm>
            <a:off x="3031595" y="228732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/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150374-614F-4623-AEE8-C8B192995CDD}"/>
                  </a:ext>
                </a:extLst>
              </p:cNvPr>
              <p:cNvSpPr txBox="1"/>
              <p:nvPr/>
            </p:nvSpPr>
            <p:spPr>
              <a:xfrm>
                <a:off x="7013051" y="191102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nonempty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150374-614F-4623-AEE8-C8B192995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051" y="191102"/>
                <a:ext cx="4818490" cy="523220"/>
              </a:xfrm>
              <a:prstGeom prst="rect">
                <a:avLst/>
              </a:prstGeom>
              <a:blipFill>
                <a:blip r:embed="rId3"/>
                <a:stretch>
                  <a:fillRect l="-252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CDB5E15-E51A-43CC-9875-CF70A7F8805F}"/>
                  </a:ext>
                </a:extLst>
              </p:cNvPr>
              <p:cNvSpPr txBox="1"/>
              <p:nvPr/>
            </p:nvSpPr>
            <p:spPr>
              <a:xfrm>
                <a:off x="7016589" y="6574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  consider the head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CDB5E15-E51A-43CC-9875-CF70A7F88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589" y="657487"/>
                <a:ext cx="4818490" cy="523220"/>
              </a:xfrm>
              <a:prstGeom prst="rect">
                <a:avLst/>
              </a:prstGeom>
              <a:blipFill>
                <a:blip r:embed="rId4"/>
                <a:stretch>
                  <a:fillRect l="-253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725D61-25D9-48FB-A71E-CA4B5E475CEB}"/>
                  </a:ext>
                </a:extLst>
              </p:cNvPr>
              <p:cNvSpPr txBox="1"/>
              <p:nvPr/>
            </p:nvSpPr>
            <p:spPr>
              <a:xfrm>
                <a:off x="7017916" y="1138019"/>
                <a:ext cx="51740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an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uncoloured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neighbor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725D61-25D9-48FB-A71E-CA4B5E475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916" y="1138019"/>
                <a:ext cx="5174083" cy="954107"/>
              </a:xfrm>
              <a:prstGeom prst="rect">
                <a:avLst/>
              </a:prstGeom>
              <a:blipFill>
                <a:blip r:embed="rId5"/>
                <a:stretch>
                  <a:fillRect l="-2356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00D931-0F39-47B2-85BC-06352321C2F6}"/>
                  </a:ext>
                </a:extLst>
              </p:cNvPr>
              <p:cNvSpPr txBox="1"/>
              <p:nvPr/>
            </p:nvSpPr>
            <p:spPr>
              <a:xfrm>
                <a:off x="7009965" y="19803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        increment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00D931-0F39-47B2-85BC-06352321C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965" y="1980387"/>
                <a:ext cx="4818490" cy="523220"/>
              </a:xfrm>
              <a:prstGeom prst="rect">
                <a:avLst/>
              </a:prstGeom>
              <a:blipFill>
                <a:blip r:embed="rId6"/>
                <a:stretch>
                  <a:fillRect l="-265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F711253-5859-47D8-BD30-DF48F607F1A1}"/>
                  </a:ext>
                </a:extLst>
              </p:cNvPr>
              <p:cNvSpPr txBox="1"/>
              <p:nvPr/>
            </p:nvSpPr>
            <p:spPr>
              <a:xfrm>
                <a:off x="6854008" y="247303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      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colour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black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F711253-5859-47D8-BD30-DF48F607F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008" y="2473037"/>
                <a:ext cx="4818490" cy="523220"/>
              </a:xfrm>
              <a:prstGeom prst="rect">
                <a:avLst/>
              </a:prstGeom>
              <a:blipFill>
                <a:blip r:embed="rId7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6FB367-4F0E-45DE-AC31-1F570CA5F9DF}"/>
                  </a:ext>
                </a:extLst>
              </p:cNvPr>
              <p:cNvSpPr txBox="1"/>
              <p:nvPr/>
            </p:nvSpPr>
            <p:spPr>
              <a:xfrm>
                <a:off x="6846915" y="2933788"/>
                <a:ext cx="48184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 startAt="11"/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6FB367-4F0E-45DE-AC31-1F570CA5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15" y="2933788"/>
                <a:ext cx="4818490" cy="1384995"/>
              </a:xfrm>
              <a:prstGeom prst="rect">
                <a:avLst/>
              </a:prstGeom>
              <a:blipFill>
                <a:blip r:embed="rId8"/>
                <a:stretch>
                  <a:fillRect l="-2276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B06223-3940-483A-ABF3-91232CC39F82}"/>
                  </a:ext>
                </a:extLst>
              </p:cNvPr>
              <p:cNvSpPr txBox="1"/>
              <p:nvPr/>
            </p:nvSpPr>
            <p:spPr>
              <a:xfrm>
                <a:off x="6846914" y="42415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       append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B06223-3940-483A-ABF3-91232CC39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14" y="4241587"/>
                <a:ext cx="4818490" cy="523220"/>
              </a:xfrm>
              <a:prstGeom prst="rect">
                <a:avLst/>
              </a:prstGeom>
              <a:blipFill>
                <a:blip r:embed="rId9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1EC86768-A18F-46B1-92B3-C9B72D73B5AC}"/>
              </a:ext>
            </a:extLst>
          </p:cNvPr>
          <p:cNvSpPr txBox="1"/>
          <p:nvPr/>
        </p:nvSpPr>
        <p:spPr>
          <a:xfrm>
            <a:off x="6839819" y="470232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E2341E-CD28-4D71-975B-5F7D30B9422E}"/>
                  </a:ext>
                </a:extLst>
              </p:cNvPr>
              <p:cNvSpPr txBox="1"/>
              <p:nvPr/>
            </p:nvSpPr>
            <p:spPr>
              <a:xfrm>
                <a:off x="6829190" y="513826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        remove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E2341E-CD28-4D71-975B-5F7D30B94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190" y="5138267"/>
                <a:ext cx="4818490" cy="523220"/>
              </a:xfrm>
              <a:prstGeom prst="rect">
                <a:avLst/>
              </a:prstGeom>
              <a:blipFill>
                <a:blip r:embed="rId10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C388402-1F6B-4AE0-AF60-914D43CBD98D}"/>
              </a:ext>
            </a:extLst>
          </p:cNvPr>
          <p:cNvSpPr txBox="1"/>
          <p:nvPr/>
        </p:nvSpPr>
        <p:spPr>
          <a:xfrm>
            <a:off x="6843361" y="557774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if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231655-4900-4E47-9D8B-22B909915B59}"/>
              </a:ext>
            </a:extLst>
          </p:cNvPr>
          <p:cNvSpPr txBox="1"/>
          <p:nvPr/>
        </p:nvSpPr>
        <p:spPr>
          <a:xfrm>
            <a:off x="6836270" y="6059759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while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/>
              <p:nvPr/>
            </p:nvSpPr>
            <p:spPr>
              <a:xfrm>
                <a:off x="1198355" y="287371"/>
                <a:ext cx="357566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3,4,5,6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,7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355" y="287371"/>
                <a:ext cx="3575664" cy="1384995"/>
              </a:xfrm>
              <a:prstGeom prst="rect">
                <a:avLst/>
              </a:prstGeom>
              <a:blipFill>
                <a:blip r:embed="rId11"/>
                <a:stretch>
                  <a:fillRect t="-4405" r="-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/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30273F-985B-4F18-ADC3-68B60BB28AD0}"/>
                  </a:ext>
                </a:extLst>
              </p:cNvPr>
              <p:cNvSpPr txBox="1"/>
              <p:nvPr/>
            </p:nvSpPr>
            <p:spPr>
              <a:xfrm>
                <a:off x="1806615" y="4884536"/>
                <a:ext cx="4222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+1=7+1=8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30273F-985B-4F18-ADC3-68B60BB28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615" y="4884536"/>
                <a:ext cx="4222142" cy="523220"/>
              </a:xfrm>
              <a:prstGeom prst="rect">
                <a:avLst/>
              </a:prstGeom>
              <a:blipFill>
                <a:blip r:embed="rId1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1B71F748-3C92-48B3-9E63-DA0E91BB7E2B}"/>
              </a:ext>
            </a:extLst>
          </p:cNvPr>
          <p:cNvSpPr/>
          <p:nvPr/>
        </p:nvSpPr>
        <p:spPr>
          <a:xfrm>
            <a:off x="1773555" y="206212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0A298F-5527-476F-9DBB-BCB8A00298CA}"/>
                  </a:ext>
                </a:extLst>
              </p:cNvPr>
              <p:cNvSpPr txBox="1"/>
              <p:nvPr/>
            </p:nvSpPr>
            <p:spPr>
              <a:xfrm>
                <a:off x="619300" y="5292118"/>
                <a:ext cx="489899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  </a:t>
                </a: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0A298F-5527-476F-9DBB-BCB8A0029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00" y="5292118"/>
                <a:ext cx="4898997" cy="1815882"/>
              </a:xfrm>
              <a:prstGeom prst="rect">
                <a:avLst/>
              </a:prstGeom>
              <a:blipFill>
                <a:blip r:embed="rId14"/>
                <a:stretch>
                  <a:fillRect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3EB901A-1702-4C92-B25D-B1A378F8B439}"/>
                  </a:ext>
                </a:extLst>
              </p:cNvPr>
              <p:cNvSpPr txBox="1"/>
              <p:nvPr/>
            </p:nvSpPr>
            <p:spPr>
              <a:xfrm>
                <a:off x="2215532" y="6131751"/>
                <a:ext cx="37707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3,4,5,6,7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,8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3EB901A-1702-4C92-B25D-B1A378F8B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532" y="6131751"/>
                <a:ext cx="377071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8B7558D0-54B5-40E1-89DF-43590E14021F}"/>
              </a:ext>
            </a:extLst>
          </p:cNvPr>
          <p:cNvSpPr/>
          <p:nvPr/>
        </p:nvSpPr>
        <p:spPr>
          <a:xfrm>
            <a:off x="6028659" y="31791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/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A0A35C1-1CDC-41A6-8A6A-DBC577592FAB}"/>
              </a:ext>
            </a:extLst>
          </p:cNvPr>
          <p:cNvSpPr/>
          <p:nvPr/>
        </p:nvSpPr>
        <p:spPr>
          <a:xfrm>
            <a:off x="6633004" y="191102"/>
            <a:ext cx="5021320" cy="65818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E291C0D-4BFE-479D-BACC-3B4123B434A9}"/>
              </a:ext>
            </a:extLst>
          </p:cNvPr>
          <p:cNvSpPr/>
          <p:nvPr/>
        </p:nvSpPr>
        <p:spPr>
          <a:xfrm>
            <a:off x="894954" y="259578"/>
            <a:ext cx="4208679" cy="14623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39B2B04-2B52-437A-BAB2-42CE55024E1B}"/>
              </a:ext>
            </a:extLst>
          </p:cNvPr>
          <p:cNvSpPr/>
          <p:nvPr/>
        </p:nvSpPr>
        <p:spPr>
          <a:xfrm>
            <a:off x="344565" y="4883047"/>
            <a:ext cx="5750764" cy="18158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245D92B-5E45-4A4A-BF72-E61DD1DD59FE}"/>
              </a:ext>
            </a:extLst>
          </p:cNvPr>
          <p:cNvSpPr/>
          <p:nvPr/>
        </p:nvSpPr>
        <p:spPr>
          <a:xfrm>
            <a:off x="3274292" y="3541445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/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7B93F9EA-2F92-4599-8AB2-7765FFA773F9}"/>
              </a:ext>
            </a:extLst>
          </p:cNvPr>
          <p:cNvSpPr/>
          <p:nvPr/>
        </p:nvSpPr>
        <p:spPr>
          <a:xfrm>
            <a:off x="3995098" y="2811346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/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6D4C6493-0740-42D4-BADD-46A3F6CA8073}"/>
              </a:ext>
            </a:extLst>
          </p:cNvPr>
          <p:cNvSpPr/>
          <p:nvPr/>
        </p:nvSpPr>
        <p:spPr>
          <a:xfrm>
            <a:off x="5160336" y="241181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/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D87E1BE8-70C5-44EA-8151-597995F8489C}"/>
              </a:ext>
            </a:extLst>
          </p:cNvPr>
          <p:cNvSpPr/>
          <p:nvPr/>
        </p:nvSpPr>
        <p:spPr>
          <a:xfrm>
            <a:off x="769898" y="3059437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A293D54-764A-4E5A-A22A-403517000030}"/>
                  </a:ext>
                </a:extLst>
              </p:cNvPr>
              <p:cNvSpPr txBox="1"/>
              <p:nvPr/>
            </p:nvSpPr>
            <p:spPr>
              <a:xfrm>
                <a:off x="2874472" y="4334493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A293D54-764A-4E5A-A22A-403517000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472" y="4334493"/>
                <a:ext cx="453646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/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/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C23D107F-329C-4A1F-A18A-BA6C1276D88B}"/>
              </a:ext>
            </a:extLst>
          </p:cNvPr>
          <p:cNvSpPr/>
          <p:nvPr/>
        </p:nvSpPr>
        <p:spPr>
          <a:xfrm>
            <a:off x="2031616" y="328627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/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319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3" grpId="0"/>
      <p:bldP spid="55" grpId="0"/>
      <p:bldP spid="56" grpId="0"/>
      <p:bldP spid="71" grpId="0"/>
      <p:bldP spid="71" grpId="1"/>
      <p:bldP spid="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2524A-C061-4B92-BB75-1A342852F76C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4D977B-8F9E-44E2-9C4B-CD65E781332A}"/>
              </a:ext>
            </a:extLst>
          </p:cNvPr>
          <p:cNvCxnSpPr>
            <a:cxnSpLocks/>
          </p:cNvCxnSpPr>
          <p:nvPr/>
        </p:nvCxnSpPr>
        <p:spPr>
          <a:xfrm flipH="1">
            <a:off x="2842437" y="3619254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C549C3A7-C185-4860-BF00-4D5807C45640}"/>
              </a:ext>
            </a:extLst>
          </p:cNvPr>
          <p:cNvSpPr/>
          <p:nvPr/>
        </p:nvSpPr>
        <p:spPr>
          <a:xfrm>
            <a:off x="2768808" y="455509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2E637A-DB31-4192-9ADF-F9C8390DA70A}"/>
              </a:ext>
            </a:extLst>
          </p:cNvPr>
          <p:cNvCxnSpPr/>
          <p:nvPr/>
        </p:nvCxnSpPr>
        <p:spPr>
          <a:xfrm>
            <a:off x="1819275" y="2114550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F2012F-9E30-4F4E-9A45-97C834537D68}"/>
              </a:ext>
            </a:extLst>
          </p:cNvPr>
          <p:cNvCxnSpPr>
            <a:cxnSpLocks/>
          </p:cNvCxnSpPr>
          <p:nvPr/>
        </p:nvCxnSpPr>
        <p:spPr>
          <a:xfrm flipH="1">
            <a:off x="819150" y="2114550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3C09C-9857-4503-9503-C3001B38EFD3}"/>
              </a:ext>
            </a:extLst>
          </p:cNvPr>
          <p:cNvCxnSpPr>
            <a:cxnSpLocks/>
          </p:cNvCxnSpPr>
          <p:nvPr/>
        </p:nvCxnSpPr>
        <p:spPr>
          <a:xfrm>
            <a:off x="1819275" y="2114550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78C99-7949-483E-AF97-D6DBCBFA6BD6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176C93-EF94-4A31-ADA3-03F03D2F9AF9}"/>
              </a:ext>
            </a:extLst>
          </p:cNvPr>
          <p:cNvCxnSpPr>
            <a:cxnSpLocks/>
          </p:cNvCxnSpPr>
          <p:nvPr/>
        </p:nvCxnSpPr>
        <p:spPr>
          <a:xfrm>
            <a:off x="3086100" y="2362200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55580-C54E-4137-96CE-3D52B2BEC320}"/>
              </a:ext>
            </a:extLst>
          </p:cNvPr>
          <p:cNvCxnSpPr>
            <a:cxnSpLocks/>
          </p:cNvCxnSpPr>
          <p:nvPr/>
        </p:nvCxnSpPr>
        <p:spPr>
          <a:xfrm>
            <a:off x="3082445" y="2362200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1803E-2D0B-4025-8E4F-C090CF4D30E5}"/>
              </a:ext>
            </a:extLst>
          </p:cNvPr>
          <p:cNvCxnSpPr>
            <a:cxnSpLocks/>
          </p:cNvCxnSpPr>
          <p:nvPr/>
        </p:nvCxnSpPr>
        <p:spPr>
          <a:xfrm flipH="1">
            <a:off x="1319212" y="3362326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C40FB-2F57-4F26-9300-F85C09C6831A}"/>
              </a:ext>
            </a:extLst>
          </p:cNvPr>
          <p:cNvCxnSpPr>
            <a:cxnSpLocks/>
          </p:cNvCxnSpPr>
          <p:nvPr/>
        </p:nvCxnSpPr>
        <p:spPr>
          <a:xfrm flipH="1">
            <a:off x="4607442" y="2492375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BA872-E59B-4D8B-B1A8-774F0E726089}"/>
              </a:ext>
            </a:extLst>
          </p:cNvPr>
          <p:cNvCxnSpPr>
            <a:cxnSpLocks/>
          </p:cNvCxnSpPr>
          <p:nvPr/>
        </p:nvCxnSpPr>
        <p:spPr>
          <a:xfrm>
            <a:off x="3089755" y="2362200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C01E55-D95A-4816-AFE1-548B458D6D18}"/>
              </a:ext>
            </a:extLst>
          </p:cNvPr>
          <p:cNvCxnSpPr>
            <a:cxnSpLocks/>
          </p:cNvCxnSpPr>
          <p:nvPr/>
        </p:nvCxnSpPr>
        <p:spPr>
          <a:xfrm flipV="1">
            <a:off x="2085975" y="2866778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EC58A9-39BC-4D75-93AD-DE6D1F0B2AE0}"/>
              </a:ext>
            </a:extLst>
          </p:cNvPr>
          <p:cNvCxnSpPr>
            <a:cxnSpLocks/>
          </p:cNvCxnSpPr>
          <p:nvPr/>
        </p:nvCxnSpPr>
        <p:spPr>
          <a:xfrm>
            <a:off x="4082570" y="2866778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9D4EF4-F84F-4895-98CE-33994784DED6}"/>
              </a:ext>
            </a:extLst>
          </p:cNvPr>
          <p:cNvCxnSpPr>
            <a:cxnSpLocks/>
          </p:cNvCxnSpPr>
          <p:nvPr/>
        </p:nvCxnSpPr>
        <p:spPr>
          <a:xfrm flipV="1">
            <a:off x="3352800" y="2866777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DED0F-FB62-425A-9AF5-047F549EB6C4}"/>
              </a:ext>
            </a:extLst>
          </p:cNvPr>
          <p:cNvCxnSpPr>
            <a:cxnSpLocks/>
          </p:cNvCxnSpPr>
          <p:nvPr/>
        </p:nvCxnSpPr>
        <p:spPr>
          <a:xfrm>
            <a:off x="2085975" y="3362326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F24D3D-970F-4318-A870-F20C1DD5DBAC}"/>
              </a:ext>
            </a:extLst>
          </p:cNvPr>
          <p:cNvCxnSpPr>
            <a:cxnSpLocks/>
          </p:cNvCxnSpPr>
          <p:nvPr/>
        </p:nvCxnSpPr>
        <p:spPr>
          <a:xfrm>
            <a:off x="3342500" y="3608142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8F08C1-083D-4370-B597-47ACF5FB2AB5}"/>
              </a:ext>
            </a:extLst>
          </p:cNvPr>
          <p:cNvCxnSpPr>
            <a:cxnSpLocks/>
          </p:cNvCxnSpPr>
          <p:nvPr/>
        </p:nvCxnSpPr>
        <p:spPr>
          <a:xfrm flipH="1" flipV="1">
            <a:off x="5238308" y="2495181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069889-CD2A-4FC7-8361-6B7E716BEE9C}"/>
              </a:ext>
            </a:extLst>
          </p:cNvPr>
          <p:cNvCxnSpPr>
            <a:cxnSpLocks/>
          </p:cNvCxnSpPr>
          <p:nvPr/>
        </p:nvCxnSpPr>
        <p:spPr>
          <a:xfrm flipH="1">
            <a:off x="4601407" y="3250024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104533-3C29-4338-BC3B-8858DECA2FD5}"/>
              </a:ext>
            </a:extLst>
          </p:cNvPr>
          <p:cNvCxnSpPr>
            <a:cxnSpLocks/>
          </p:cNvCxnSpPr>
          <p:nvPr/>
        </p:nvCxnSpPr>
        <p:spPr>
          <a:xfrm>
            <a:off x="4601408" y="3630366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D540B1-0989-4599-BEE0-9BC5A3DCE328}"/>
              </a:ext>
            </a:extLst>
          </p:cNvPr>
          <p:cNvCxnSpPr>
            <a:cxnSpLocks/>
          </p:cNvCxnSpPr>
          <p:nvPr/>
        </p:nvCxnSpPr>
        <p:spPr>
          <a:xfrm flipV="1">
            <a:off x="4345006" y="3250024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79866C-2F1E-42B5-A234-0185DAF61E2C}"/>
              </a:ext>
            </a:extLst>
          </p:cNvPr>
          <p:cNvCxnSpPr>
            <a:cxnSpLocks/>
          </p:cNvCxnSpPr>
          <p:nvPr/>
        </p:nvCxnSpPr>
        <p:spPr>
          <a:xfrm flipH="1">
            <a:off x="4342624" y="4387982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E7C3FB8-0C1C-4397-89A1-BDCBC12B5ADF}"/>
              </a:ext>
            </a:extLst>
          </p:cNvPr>
          <p:cNvSpPr/>
          <p:nvPr/>
        </p:nvSpPr>
        <p:spPr>
          <a:xfrm>
            <a:off x="1772084" y="206271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29317F-AF72-4FA7-B138-9D960A349221}"/>
              </a:ext>
            </a:extLst>
          </p:cNvPr>
          <p:cNvSpPr/>
          <p:nvPr/>
        </p:nvSpPr>
        <p:spPr>
          <a:xfrm>
            <a:off x="769088" y="30586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7B747E-F7B6-40C7-A5EB-554F4D9F0034}"/>
              </a:ext>
            </a:extLst>
          </p:cNvPr>
          <p:cNvSpPr/>
          <p:nvPr/>
        </p:nvSpPr>
        <p:spPr>
          <a:xfrm>
            <a:off x="3030264" y="228599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79EB5-2958-424C-A706-A6A88DF417B2}"/>
              </a:ext>
            </a:extLst>
          </p:cNvPr>
          <p:cNvSpPr/>
          <p:nvPr/>
        </p:nvSpPr>
        <p:spPr>
          <a:xfrm>
            <a:off x="5156788" y="241358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8F999C-4377-4BC5-8B2F-DCEEE8F1AA8B}"/>
              </a:ext>
            </a:extLst>
          </p:cNvPr>
          <p:cNvSpPr/>
          <p:nvPr/>
        </p:nvSpPr>
        <p:spPr>
          <a:xfrm>
            <a:off x="2030804" y="32854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652871-122C-4BF8-AAA6-7CAEE5BB9A45}"/>
              </a:ext>
            </a:extLst>
          </p:cNvPr>
          <p:cNvSpPr/>
          <p:nvPr/>
        </p:nvSpPr>
        <p:spPr>
          <a:xfrm>
            <a:off x="1258185" y="41573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A65DB8-D697-46BF-B4B1-885C35BE81B3}"/>
              </a:ext>
            </a:extLst>
          </p:cNvPr>
          <p:cNvSpPr/>
          <p:nvPr/>
        </p:nvSpPr>
        <p:spPr>
          <a:xfrm>
            <a:off x="3994288" y="28105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7520BC-89F0-414F-A9DB-D0294DF2FDA0}"/>
              </a:ext>
            </a:extLst>
          </p:cNvPr>
          <p:cNvSpPr/>
          <p:nvPr/>
        </p:nvSpPr>
        <p:spPr>
          <a:xfrm>
            <a:off x="2767998" y="455428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E0489F-A991-44C6-895A-789121C08F71}"/>
              </a:ext>
            </a:extLst>
          </p:cNvPr>
          <p:cNvSpPr/>
          <p:nvPr/>
        </p:nvSpPr>
        <p:spPr>
          <a:xfrm>
            <a:off x="3278372" y="35406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4B0B6D-00B1-4D57-853B-9D9FE05DCCB2}"/>
              </a:ext>
            </a:extLst>
          </p:cNvPr>
          <p:cNvSpPr/>
          <p:nvPr/>
        </p:nvSpPr>
        <p:spPr>
          <a:xfrm>
            <a:off x="4554268" y="356189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7524C3-F8E6-4EF8-A240-0202ADAAA079}"/>
              </a:ext>
            </a:extLst>
          </p:cNvPr>
          <p:cNvSpPr/>
          <p:nvPr/>
        </p:nvSpPr>
        <p:spPr>
          <a:xfrm>
            <a:off x="4299092" y="45613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A9EF71-8445-40C6-BB31-C3A7D25501FD}"/>
              </a:ext>
            </a:extLst>
          </p:cNvPr>
          <p:cNvSpPr/>
          <p:nvPr/>
        </p:nvSpPr>
        <p:spPr>
          <a:xfrm>
            <a:off x="5766385" y="4299092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6CED61-ACE8-4B79-B576-D9D2C01BC119}"/>
              </a:ext>
            </a:extLst>
          </p:cNvPr>
          <p:cNvSpPr/>
          <p:nvPr/>
        </p:nvSpPr>
        <p:spPr>
          <a:xfrm>
            <a:off x="3031595" y="228732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/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150374-614F-4623-AEE8-C8B192995CDD}"/>
                  </a:ext>
                </a:extLst>
              </p:cNvPr>
              <p:cNvSpPr txBox="1"/>
              <p:nvPr/>
            </p:nvSpPr>
            <p:spPr>
              <a:xfrm>
                <a:off x="7013051" y="191102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nonempty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150374-614F-4623-AEE8-C8B192995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051" y="191102"/>
                <a:ext cx="4818490" cy="523220"/>
              </a:xfrm>
              <a:prstGeom prst="rect">
                <a:avLst/>
              </a:prstGeom>
              <a:blipFill>
                <a:blip r:embed="rId3"/>
                <a:stretch>
                  <a:fillRect l="-252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CDB5E15-E51A-43CC-9875-CF70A7F8805F}"/>
                  </a:ext>
                </a:extLst>
              </p:cNvPr>
              <p:cNvSpPr txBox="1"/>
              <p:nvPr/>
            </p:nvSpPr>
            <p:spPr>
              <a:xfrm>
                <a:off x="7016589" y="6574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  consider the head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CDB5E15-E51A-43CC-9875-CF70A7F88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589" y="657487"/>
                <a:ext cx="4818490" cy="523220"/>
              </a:xfrm>
              <a:prstGeom prst="rect">
                <a:avLst/>
              </a:prstGeom>
              <a:blipFill>
                <a:blip r:embed="rId4"/>
                <a:stretch>
                  <a:fillRect l="-253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725D61-25D9-48FB-A71E-CA4B5E475CEB}"/>
                  </a:ext>
                </a:extLst>
              </p:cNvPr>
              <p:cNvSpPr txBox="1"/>
              <p:nvPr/>
            </p:nvSpPr>
            <p:spPr>
              <a:xfrm>
                <a:off x="7017916" y="1138019"/>
                <a:ext cx="51740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an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uncoloured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neighbor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725D61-25D9-48FB-A71E-CA4B5E475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916" y="1138019"/>
                <a:ext cx="5174083" cy="954107"/>
              </a:xfrm>
              <a:prstGeom prst="rect">
                <a:avLst/>
              </a:prstGeom>
              <a:blipFill>
                <a:blip r:embed="rId5"/>
                <a:stretch>
                  <a:fillRect l="-2356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00D931-0F39-47B2-85BC-06352321C2F6}"/>
                  </a:ext>
                </a:extLst>
              </p:cNvPr>
              <p:cNvSpPr txBox="1"/>
              <p:nvPr/>
            </p:nvSpPr>
            <p:spPr>
              <a:xfrm>
                <a:off x="7009965" y="19803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        increment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00D931-0F39-47B2-85BC-06352321C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965" y="1980387"/>
                <a:ext cx="4818490" cy="523220"/>
              </a:xfrm>
              <a:prstGeom prst="rect">
                <a:avLst/>
              </a:prstGeom>
              <a:blipFill>
                <a:blip r:embed="rId6"/>
                <a:stretch>
                  <a:fillRect l="-265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F711253-5859-47D8-BD30-DF48F607F1A1}"/>
                  </a:ext>
                </a:extLst>
              </p:cNvPr>
              <p:cNvSpPr txBox="1"/>
              <p:nvPr/>
            </p:nvSpPr>
            <p:spPr>
              <a:xfrm>
                <a:off x="6854008" y="247303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      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colour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black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F711253-5859-47D8-BD30-DF48F607F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008" y="2473037"/>
                <a:ext cx="4818490" cy="523220"/>
              </a:xfrm>
              <a:prstGeom prst="rect">
                <a:avLst/>
              </a:prstGeom>
              <a:blipFill>
                <a:blip r:embed="rId7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6FB367-4F0E-45DE-AC31-1F570CA5F9DF}"/>
                  </a:ext>
                </a:extLst>
              </p:cNvPr>
              <p:cNvSpPr txBox="1"/>
              <p:nvPr/>
            </p:nvSpPr>
            <p:spPr>
              <a:xfrm>
                <a:off x="6846915" y="2933788"/>
                <a:ext cx="48184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 startAt="11"/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6FB367-4F0E-45DE-AC31-1F570CA5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15" y="2933788"/>
                <a:ext cx="4818490" cy="1384995"/>
              </a:xfrm>
              <a:prstGeom prst="rect">
                <a:avLst/>
              </a:prstGeom>
              <a:blipFill>
                <a:blip r:embed="rId8"/>
                <a:stretch>
                  <a:fillRect l="-2276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B06223-3940-483A-ABF3-91232CC39F82}"/>
                  </a:ext>
                </a:extLst>
              </p:cNvPr>
              <p:cNvSpPr txBox="1"/>
              <p:nvPr/>
            </p:nvSpPr>
            <p:spPr>
              <a:xfrm>
                <a:off x="6846914" y="42415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       append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B06223-3940-483A-ABF3-91232CC39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14" y="4241587"/>
                <a:ext cx="4818490" cy="523220"/>
              </a:xfrm>
              <a:prstGeom prst="rect">
                <a:avLst/>
              </a:prstGeom>
              <a:blipFill>
                <a:blip r:embed="rId9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1EC86768-A18F-46B1-92B3-C9B72D73B5AC}"/>
              </a:ext>
            </a:extLst>
          </p:cNvPr>
          <p:cNvSpPr txBox="1"/>
          <p:nvPr/>
        </p:nvSpPr>
        <p:spPr>
          <a:xfrm>
            <a:off x="6839819" y="470232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E2341E-CD28-4D71-975B-5F7D30B9422E}"/>
                  </a:ext>
                </a:extLst>
              </p:cNvPr>
              <p:cNvSpPr txBox="1"/>
              <p:nvPr/>
            </p:nvSpPr>
            <p:spPr>
              <a:xfrm>
                <a:off x="6829190" y="513826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        remove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E2341E-CD28-4D71-975B-5F7D30B94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190" y="5138267"/>
                <a:ext cx="4818490" cy="523220"/>
              </a:xfrm>
              <a:prstGeom prst="rect">
                <a:avLst/>
              </a:prstGeom>
              <a:blipFill>
                <a:blip r:embed="rId10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C388402-1F6B-4AE0-AF60-914D43CBD98D}"/>
              </a:ext>
            </a:extLst>
          </p:cNvPr>
          <p:cNvSpPr txBox="1"/>
          <p:nvPr/>
        </p:nvSpPr>
        <p:spPr>
          <a:xfrm>
            <a:off x="6843361" y="557774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if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231655-4900-4E47-9D8B-22B909915B59}"/>
              </a:ext>
            </a:extLst>
          </p:cNvPr>
          <p:cNvSpPr txBox="1"/>
          <p:nvPr/>
        </p:nvSpPr>
        <p:spPr>
          <a:xfrm>
            <a:off x="6836270" y="6059759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while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/>
              <p:nvPr/>
            </p:nvSpPr>
            <p:spPr>
              <a:xfrm>
                <a:off x="905486" y="287371"/>
                <a:ext cx="419814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3,4,5,6,7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,8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1,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86" y="287371"/>
                <a:ext cx="4198147" cy="1384995"/>
              </a:xfrm>
              <a:prstGeom prst="rect">
                <a:avLst/>
              </a:prstGeom>
              <a:blipFill>
                <a:blip r:embed="rId11"/>
                <a:stretch>
                  <a:fillRect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/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30273F-985B-4F18-ADC3-68B60BB28AD0}"/>
                  </a:ext>
                </a:extLst>
              </p:cNvPr>
              <p:cNvSpPr txBox="1"/>
              <p:nvPr/>
            </p:nvSpPr>
            <p:spPr>
              <a:xfrm>
                <a:off x="1806615" y="4884536"/>
                <a:ext cx="4222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+1=7+1=9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30273F-985B-4F18-ADC3-68B60BB28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615" y="4884536"/>
                <a:ext cx="4222142" cy="523220"/>
              </a:xfrm>
              <a:prstGeom prst="rect">
                <a:avLst/>
              </a:prstGeom>
              <a:blipFill>
                <a:blip r:embed="rId1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1B71F748-3C92-48B3-9E63-DA0E91BB7E2B}"/>
              </a:ext>
            </a:extLst>
          </p:cNvPr>
          <p:cNvSpPr/>
          <p:nvPr/>
        </p:nvSpPr>
        <p:spPr>
          <a:xfrm>
            <a:off x="1773555" y="206212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0A298F-5527-476F-9DBB-BCB8A00298CA}"/>
                  </a:ext>
                </a:extLst>
              </p:cNvPr>
              <p:cNvSpPr txBox="1"/>
              <p:nvPr/>
            </p:nvSpPr>
            <p:spPr>
              <a:xfrm>
                <a:off x="619300" y="5292118"/>
                <a:ext cx="489899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  </a:t>
                </a: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0A298F-5527-476F-9DBB-BCB8A0029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00" y="5292118"/>
                <a:ext cx="4898997" cy="1815882"/>
              </a:xfrm>
              <a:prstGeom prst="rect">
                <a:avLst/>
              </a:prstGeom>
              <a:blipFill>
                <a:blip r:embed="rId14"/>
                <a:stretch>
                  <a:fillRect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3EB901A-1702-4C92-B25D-B1A378F8B439}"/>
                  </a:ext>
                </a:extLst>
              </p:cNvPr>
              <p:cNvSpPr txBox="1"/>
              <p:nvPr/>
            </p:nvSpPr>
            <p:spPr>
              <a:xfrm>
                <a:off x="2215532" y="6131751"/>
                <a:ext cx="37707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3,4,5,6,7,8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,9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3EB901A-1702-4C92-B25D-B1A378F8B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532" y="6131751"/>
                <a:ext cx="377071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8B7558D0-54B5-40E1-89DF-43590E14021F}"/>
              </a:ext>
            </a:extLst>
          </p:cNvPr>
          <p:cNvSpPr/>
          <p:nvPr/>
        </p:nvSpPr>
        <p:spPr>
          <a:xfrm>
            <a:off x="6028659" y="31791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/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A0A35C1-1CDC-41A6-8A6A-DBC577592FAB}"/>
              </a:ext>
            </a:extLst>
          </p:cNvPr>
          <p:cNvSpPr/>
          <p:nvPr/>
        </p:nvSpPr>
        <p:spPr>
          <a:xfrm>
            <a:off x="6633004" y="191102"/>
            <a:ext cx="5021320" cy="65818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E291C0D-4BFE-479D-BACC-3B4123B434A9}"/>
              </a:ext>
            </a:extLst>
          </p:cNvPr>
          <p:cNvSpPr/>
          <p:nvPr/>
        </p:nvSpPr>
        <p:spPr>
          <a:xfrm>
            <a:off x="894954" y="259578"/>
            <a:ext cx="4208679" cy="14623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39B2B04-2B52-437A-BAB2-42CE55024E1B}"/>
              </a:ext>
            </a:extLst>
          </p:cNvPr>
          <p:cNvSpPr/>
          <p:nvPr/>
        </p:nvSpPr>
        <p:spPr>
          <a:xfrm>
            <a:off x="344565" y="4883047"/>
            <a:ext cx="5750764" cy="18158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245D92B-5E45-4A4A-BF72-E61DD1DD59FE}"/>
              </a:ext>
            </a:extLst>
          </p:cNvPr>
          <p:cNvSpPr/>
          <p:nvPr/>
        </p:nvSpPr>
        <p:spPr>
          <a:xfrm>
            <a:off x="3274292" y="3541445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/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7B93F9EA-2F92-4599-8AB2-7765FFA773F9}"/>
              </a:ext>
            </a:extLst>
          </p:cNvPr>
          <p:cNvSpPr/>
          <p:nvPr/>
        </p:nvSpPr>
        <p:spPr>
          <a:xfrm>
            <a:off x="3995098" y="2811346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/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6D4C6493-0740-42D4-BADD-46A3F6CA8073}"/>
              </a:ext>
            </a:extLst>
          </p:cNvPr>
          <p:cNvSpPr/>
          <p:nvPr/>
        </p:nvSpPr>
        <p:spPr>
          <a:xfrm>
            <a:off x="5160336" y="241181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/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D87E1BE8-70C5-44EA-8151-597995F8489C}"/>
              </a:ext>
            </a:extLst>
          </p:cNvPr>
          <p:cNvSpPr/>
          <p:nvPr/>
        </p:nvSpPr>
        <p:spPr>
          <a:xfrm>
            <a:off x="769898" y="3059437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A293D54-764A-4E5A-A22A-403517000030}"/>
                  </a:ext>
                </a:extLst>
              </p:cNvPr>
              <p:cNvSpPr txBox="1"/>
              <p:nvPr/>
            </p:nvSpPr>
            <p:spPr>
              <a:xfrm>
                <a:off x="4161014" y="4063363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A293D54-764A-4E5A-A22A-403517000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014" y="4063363"/>
                <a:ext cx="453646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/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/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C23D107F-329C-4A1F-A18A-BA6C1276D88B}"/>
              </a:ext>
            </a:extLst>
          </p:cNvPr>
          <p:cNvSpPr/>
          <p:nvPr/>
        </p:nvSpPr>
        <p:spPr>
          <a:xfrm>
            <a:off x="2031616" y="328627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/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571EA7ED-F7D3-4029-B76E-F7B9DC7952F7}"/>
              </a:ext>
            </a:extLst>
          </p:cNvPr>
          <p:cNvSpPr/>
          <p:nvPr/>
        </p:nvSpPr>
        <p:spPr>
          <a:xfrm>
            <a:off x="4297322" y="455959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/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248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3" grpId="0"/>
      <p:bldP spid="55" grpId="0"/>
      <p:bldP spid="56" grpId="0"/>
      <p:bldP spid="71" grpId="0"/>
      <p:bldP spid="71" grpId="1"/>
      <p:bldP spid="68" grpId="0"/>
      <p:bldP spid="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2524A-C061-4B92-BB75-1A342852F76C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4D977B-8F9E-44E2-9C4B-CD65E781332A}"/>
              </a:ext>
            </a:extLst>
          </p:cNvPr>
          <p:cNvCxnSpPr>
            <a:cxnSpLocks/>
          </p:cNvCxnSpPr>
          <p:nvPr/>
        </p:nvCxnSpPr>
        <p:spPr>
          <a:xfrm flipH="1">
            <a:off x="2842437" y="3619254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C549C3A7-C185-4860-BF00-4D5807C45640}"/>
              </a:ext>
            </a:extLst>
          </p:cNvPr>
          <p:cNvSpPr/>
          <p:nvPr/>
        </p:nvSpPr>
        <p:spPr>
          <a:xfrm>
            <a:off x="2768808" y="455509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2E637A-DB31-4192-9ADF-F9C8390DA70A}"/>
              </a:ext>
            </a:extLst>
          </p:cNvPr>
          <p:cNvCxnSpPr/>
          <p:nvPr/>
        </p:nvCxnSpPr>
        <p:spPr>
          <a:xfrm>
            <a:off x="1819275" y="2114550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F2012F-9E30-4F4E-9A45-97C834537D68}"/>
              </a:ext>
            </a:extLst>
          </p:cNvPr>
          <p:cNvCxnSpPr>
            <a:cxnSpLocks/>
          </p:cNvCxnSpPr>
          <p:nvPr/>
        </p:nvCxnSpPr>
        <p:spPr>
          <a:xfrm flipH="1">
            <a:off x="819150" y="2114550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3C09C-9857-4503-9503-C3001B38EFD3}"/>
              </a:ext>
            </a:extLst>
          </p:cNvPr>
          <p:cNvCxnSpPr>
            <a:cxnSpLocks/>
          </p:cNvCxnSpPr>
          <p:nvPr/>
        </p:nvCxnSpPr>
        <p:spPr>
          <a:xfrm>
            <a:off x="1819275" y="2114550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78C99-7949-483E-AF97-D6DBCBFA6BD6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176C93-EF94-4A31-ADA3-03F03D2F9AF9}"/>
              </a:ext>
            </a:extLst>
          </p:cNvPr>
          <p:cNvCxnSpPr>
            <a:cxnSpLocks/>
          </p:cNvCxnSpPr>
          <p:nvPr/>
        </p:nvCxnSpPr>
        <p:spPr>
          <a:xfrm>
            <a:off x="3086100" y="2362200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55580-C54E-4137-96CE-3D52B2BEC320}"/>
              </a:ext>
            </a:extLst>
          </p:cNvPr>
          <p:cNvCxnSpPr>
            <a:cxnSpLocks/>
          </p:cNvCxnSpPr>
          <p:nvPr/>
        </p:nvCxnSpPr>
        <p:spPr>
          <a:xfrm>
            <a:off x="3082445" y="2362200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1803E-2D0B-4025-8E4F-C090CF4D30E5}"/>
              </a:ext>
            </a:extLst>
          </p:cNvPr>
          <p:cNvCxnSpPr>
            <a:cxnSpLocks/>
          </p:cNvCxnSpPr>
          <p:nvPr/>
        </p:nvCxnSpPr>
        <p:spPr>
          <a:xfrm flipH="1">
            <a:off x="1319212" y="3362326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C40FB-2F57-4F26-9300-F85C09C6831A}"/>
              </a:ext>
            </a:extLst>
          </p:cNvPr>
          <p:cNvCxnSpPr>
            <a:cxnSpLocks/>
          </p:cNvCxnSpPr>
          <p:nvPr/>
        </p:nvCxnSpPr>
        <p:spPr>
          <a:xfrm flipH="1">
            <a:off x="4607442" y="2492375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BA872-E59B-4D8B-B1A8-774F0E726089}"/>
              </a:ext>
            </a:extLst>
          </p:cNvPr>
          <p:cNvCxnSpPr>
            <a:cxnSpLocks/>
          </p:cNvCxnSpPr>
          <p:nvPr/>
        </p:nvCxnSpPr>
        <p:spPr>
          <a:xfrm>
            <a:off x="3089755" y="2362200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C01E55-D95A-4816-AFE1-548B458D6D18}"/>
              </a:ext>
            </a:extLst>
          </p:cNvPr>
          <p:cNvCxnSpPr>
            <a:cxnSpLocks/>
          </p:cNvCxnSpPr>
          <p:nvPr/>
        </p:nvCxnSpPr>
        <p:spPr>
          <a:xfrm flipV="1">
            <a:off x="2085975" y="2866778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EC58A9-39BC-4D75-93AD-DE6D1F0B2AE0}"/>
              </a:ext>
            </a:extLst>
          </p:cNvPr>
          <p:cNvCxnSpPr>
            <a:cxnSpLocks/>
          </p:cNvCxnSpPr>
          <p:nvPr/>
        </p:nvCxnSpPr>
        <p:spPr>
          <a:xfrm>
            <a:off x="4082570" y="2866778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9D4EF4-F84F-4895-98CE-33994784DED6}"/>
              </a:ext>
            </a:extLst>
          </p:cNvPr>
          <p:cNvCxnSpPr>
            <a:cxnSpLocks/>
          </p:cNvCxnSpPr>
          <p:nvPr/>
        </p:nvCxnSpPr>
        <p:spPr>
          <a:xfrm flipV="1">
            <a:off x="3352800" y="2866777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DED0F-FB62-425A-9AF5-047F549EB6C4}"/>
              </a:ext>
            </a:extLst>
          </p:cNvPr>
          <p:cNvCxnSpPr>
            <a:cxnSpLocks/>
          </p:cNvCxnSpPr>
          <p:nvPr/>
        </p:nvCxnSpPr>
        <p:spPr>
          <a:xfrm>
            <a:off x="2085975" y="3362326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F24D3D-970F-4318-A870-F20C1DD5DBAC}"/>
              </a:ext>
            </a:extLst>
          </p:cNvPr>
          <p:cNvCxnSpPr>
            <a:cxnSpLocks/>
          </p:cNvCxnSpPr>
          <p:nvPr/>
        </p:nvCxnSpPr>
        <p:spPr>
          <a:xfrm>
            <a:off x="3342500" y="3608142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8F08C1-083D-4370-B597-47ACF5FB2AB5}"/>
              </a:ext>
            </a:extLst>
          </p:cNvPr>
          <p:cNvCxnSpPr>
            <a:cxnSpLocks/>
          </p:cNvCxnSpPr>
          <p:nvPr/>
        </p:nvCxnSpPr>
        <p:spPr>
          <a:xfrm flipH="1" flipV="1">
            <a:off x="5238308" y="2495181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069889-CD2A-4FC7-8361-6B7E716BEE9C}"/>
              </a:ext>
            </a:extLst>
          </p:cNvPr>
          <p:cNvCxnSpPr>
            <a:cxnSpLocks/>
          </p:cNvCxnSpPr>
          <p:nvPr/>
        </p:nvCxnSpPr>
        <p:spPr>
          <a:xfrm flipH="1">
            <a:off x="4601407" y="3250024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104533-3C29-4338-BC3B-8858DECA2FD5}"/>
              </a:ext>
            </a:extLst>
          </p:cNvPr>
          <p:cNvCxnSpPr>
            <a:cxnSpLocks/>
          </p:cNvCxnSpPr>
          <p:nvPr/>
        </p:nvCxnSpPr>
        <p:spPr>
          <a:xfrm>
            <a:off x="4601408" y="3630366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D540B1-0989-4599-BEE0-9BC5A3DCE328}"/>
              </a:ext>
            </a:extLst>
          </p:cNvPr>
          <p:cNvCxnSpPr>
            <a:cxnSpLocks/>
          </p:cNvCxnSpPr>
          <p:nvPr/>
        </p:nvCxnSpPr>
        <p:spPr>
          <a:xfrm flipV="1">
            <a:off x="4345006" y="3250024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79866C-2F1E-42B5-A234-0185DAF61E2C}"/>
              </a:ext>
            </a:extLst>
          </p:cNvPr>
          <p:cNvCxnSpPr>
            <a:cxnSpLocks/>
          </p:cNvCxnSpPr>
          <p:nvPr/>
        </p:nvCxnSpPr>
        <p:spPr>
          <a:xfrm flipH="1">
            <a:off x="4342624" y="4387982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E7C3FB8-0C1C-4397-89A1-BDCBC12B5ADF}"/>
              </a:ext>
            </a:extLst>
          </p:cNvPr>
          <p:cNvSpPr/>
          <p:nvPr/>
        </p:nvSpPr>
        <p:spPr>
          <a:xfrm>
            <a:off x="1772084" y="206271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29317F-AF72-4FA7-B138-9D960A349221}"/>
              </a:ext>
            </a:extLst>
          </p:cNvPr>
          <p:cNvSpPr/>
          <p:nvPr/>
        </p:nvSpPr>
        <p:spPr>
          <a:xfrm>
            <a:off x="769088" y="30586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7B747E-F7B6-40C7-A5EB-554F4D9F0034}"/>
              </a:ext>
            </a:extLst>
          </p:cNvPr>
          <p:cNvSpPr/>
          <p:nvPr/>
        </p:nvSpPr>
        <p:spPr>
          <a:xfrm>
            <a:off x="3030264" y="228599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79EB5-2958-424C-A706-A6A88DF417B2}"/>
              </a:ext>
            </a:extLst>
          </p:cNvPr>
          <p:cNvSpPr/>
          <p:nvPr/>
        </p:nvSpPr>
        <p:spPr>
          <a:xfrm>
            <a:off x="5156788" y="241358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8F999C-4377-4BC5-8B2F-DCEEE8F1AA8B}"/>
              </a:ext>
            </a:extLst>
          </p:cNvPr>
          <p:cNvSpPr/>
          <p:nvPr/>
        </p:nvSpPr>
        <p:spPr>
          <a:xfrm>
            <a:off x="2030804" y="32854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652871-122C-4BF8-AAA6-7CAEE5BB9A45}"/>
              </a:ext>
            </a:extLst>
          </p:cNvPr>
          <p:cNvSpPr/>
          <p:nvPr/>
        </p:nvSpPr>
        <p:spPr>
          <a:xfrm>
            <a:off x="1258185" y="41573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A65DB8-D697-46BF-B4B1-885C35BE81B3}"/>
              </a:ext>
            </a:extLst>
          </p:cNvPr>
          <p:cNvSpPr/>
          <p:nvPr/>
        </p:nvSpPr>
        <p:spPr>
          <a:xfrm>
            <a:off x="3994288" y="28105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7520BC-89F0-414F-A9DB-D0294DF2FDA0}"/>
              </a:ext>
            </a:extLst>
          </p:cNvPr>
          <p:cNvSpPr/>
          <p:nvPr/>
        </p:nvSpPr>
        <p:spPr>
          <a:xfrm>
            <a:off x="2767998" y="455428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E0489F-A991-44C6-895A-789121C08F71}"/>
              </a:ext>
            </a:extLst>
          </p:cNvPr>
          <p:cNvSpPr/>
          <p:nvPr/>
        </p:nvSpPr>
        <p:spPr>
          <a:xfrm>
            <a:off x="3278372" y="35406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4B0B6D-00B1-4D57-853B-9D9FE05DCCB2}"/>
              </a:ext>
            </a:extLst>
          </p:cNvPr>
          <p:cNvSpPr/>
          <p:nvPr/>
        </p:nvSpPr>
        <p:spPr>
          <a:xfrm>
            <a:off x="4554268" y="356189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7524C3-F8E6-4EF8-A240-0202ADAAA079}"/>
              </a:ext>
            </a:extLst>
          </p:cNvPr>
          <p:cNvSpPr/>
          <p:nvPr/>
        </p:nvSpPr>
        <p:spPr>
          <a:xfrm>
            <a:off x="4299092" y="45613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A9EF71-8445-40C6-BB31-C3A7D25501FD}"/>
              </a:ext>
            </a:extLst>
          </p:cNvPr>
          <p:cNvSpPr/>
          <p:nvPr/>
        </p:nvSpPr>
        <p:spPr>
          <a:xfrm>
            <a:off x="5766385" y="4299092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6CED61-ACE8-4B79-B576-D9D2C01BC119}"/>
              </a:ext>
            </a:extLst>
          </p:cNvPr>
          <p:cNvSpPr/>
          <p:nvPr/>
        </p:nvSpPr>
        <p:spPr>
          <a:xfrm>
            <a:off x="3031595" y="228732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/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/>
              <p:nvPr/>
            </p:nvSpPr>
            <p:spPr>
              <a:xfrm>
                <a:off x="905486" y="287371"/>
                <a:ext cx="419814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3,4,5,6,7,8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,9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86" y="287371"/>
                <a:ext cx="4198147" cy="1384995"/>
              </a:xfrm>
              <a:prstGeom prst="rect">
                <a:avLst/>
              </a:prstGeom>
              <a:blipFill>
                <a:blip r:embed="rId3"/>
                <a:stretch>
                  <a:fillRect t="-4405" r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/>
              <p:nvPr/>
            </p:nvSpPr>
            <p:spPr>
              <a:xfrm>
                <a:off x="372549" y="5001159"/>
                <a:ext cx="1496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49" y="5001159"/>
                <a:ext cx="1496932" cy="523220"/>
              </a:xfrm>
              <a:prstGeom prst="rect">
                <a:avLst/>
              </a:prstGeom>
              <a:blipFill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1B71F748-3C92-48B3-9E63-DA0E91BB7E2B}"/>
              </a:ext>
            </a:extLst>
          </p:cNvPr>
          <p:cNvSpPr/>
          <p:nvPr/>
        </p:nvSpPr>
        <p:spPr>
          <a:xfrm>
            <a:off x="1773555" y="206212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B7558D0-54B5-40E1-89DF-43590E14021F}"/>
              </a:ext>
            </a:extLst>
          </p:cNvPr>
          <p:cNvSpPr/>
          <p:nvPr/>
        </p:nvSpPr>
        <p:spPr>
          <a:xfrm>
            <a:off x="6028659" y="31791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/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E291C0D-4BFE-479D-BACC-3B4123B434A9}"/>
              </a:ext>
            </a:extLst>
          </p:cNvPr>
          <p:cNvSpPr/>
          <p:nvPr/>
        </p:nvSpPr>
        <p:spPr>
          <a:xfrm>
            <a:off x="894954" y="259578"/>
            <a:ext cx="4208679" cy="14623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39B2B04-2B52-437A-BAB2-42CE55024E1B}"/>
              </a:ext>
            </a:extLst>
          </p:cNvPr>
          <p:cNvSpPr/>
          <p:nvPr/>
        </p:nvSpPr>
        <p:spPr>
          <a:xfrm>
            <a:off x="344565" y="4883047"/>
            <a:ext cx="5750764" cy="18158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245D92B-5E45-4A4A-BF72-E61DD1DD59FE}"/>
              </a:ext>
            </a:extLst>
          </p:cNvPr>
          <p:cNvSpPr/>
          <p:nvPr/>
        </p:nvSpPr>
        <p:spPr>
          <a:xfrm>
            <a:off x="3274292" y="3541445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/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7B93F9EA-2F92-4599-8AB2-7765FFA773F9}"/>
              </a:ext>
            </a:extLst>
          </p:cNvPr>
          <p:cNvSpPr/>
          <p:nvPr/>
        </p:nvSpPr>
        <p:spPr>
          <a:xfrm>
            <a:off x="3995098" y="2811346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/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6D4C6493-0740-42D4-BADD-46A3F6CA8073}"/>
              </a:ext>
            </a:extLst>
          </p:cNvPr>
          <p:cNvSpPr/>
          <p:nvPr/>
        </p:nvSpPr>
        <p:spPr>
          <a:xfrm>
            <a:off x="5160336" y="241181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/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D87E1BE8-70C5-44EA-8151-597995F8489C}"/>
              </a:ext>
            </a:extLst>
          </p:cNvPr>
          <p:cNvSpPr/>
          <p:nvPr/>
        </p:nvSpPr>
        <p:spPr>
          <a:xfrm>
            <a:off x="769898" y="3059437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/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/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C23D107F-329C-4A1F-A18A-BA6C1276D88B}"/>
              </a:ext>
            </a:extLst>
          </p:cNvPr>
          <p:cNvSpPr/>
          <p:nvPr/>
        </p:nvSpPr>
        <p:spPr>
          <a:xfrm>
            <a:off x="2031616" y="328627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/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571EA7ED-F7D3-4029-B76E-F7B9DC7952F7}"/>
              </a:ext>
            </a:extLst>
          </p:cNvPr>
          <p:cNvSpPr/>
          <p:nvPr/>
        </p:nvSpPr>
        <p:spPr>
          <a:xfrm>
            <a:off x="4297322" y="455959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/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D2AA5C4A-8E52-4CEA-8C71-8EA0CBCF88C5}"/>
              </a:ext>
            </a:extLst>
          </p:cNvPr>
          <p:cNvSpPr/>
          <p:nvPr/>
        </p:nvSpPr>
        <p:spPr>
          <a:xfrm>
            <a:off x="6633004" y="191102"/>
            <a:ext cx="5021320" cy="65818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CDA03EA-7EDF-439E-98DC-681407074BBB}"/>
                  </a:ext>
                </a:extLst>
              </p:cNvPr>
              <p:cNvSpPr txBox="1"/>
              <p:nvPr/>
            </p:nvSpPr>
            <p:spPr>
              <a:xfrm>
                <a:off x="7165451" y="343502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nonempty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CDA03EA-7EDF-439E-98DC-681407074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451" y="343502"/>
                <a:ext cx="4818490" cy="523220"/>
              </a:xfrm>
              <a:prstGeom prst="rect">
                <a:avLst/>
              </a:prstGeom>
              <a:blipFill>
                <a:blip r:embed="rId13"/>
                <a:stretch>
                  <a:fillRect l="-252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E791015-6A0C-4439-8030-9564E13C64AE}"/>
                  </a:ext>
                </a:extLst>
              </p:cNvPr>
              <p:cNvSpPr txBox="1"/>
              <p:nvPr/>
            </p:nvSpPr>
            <p:spPr>
              <a:xfrm>
                <a:off x="7168989" y="8098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  consider the head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E791015-6A0C-4439-8030-9564E13C6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989" y="809887"/>
                <a:ext cx="4818490" cy="523220"/>
              </a:xfrm>
              <a:prstGeom prst="rect">
                <a:avLst/>
              </a:prstGeom>
              <a:blipFill>
                <a:blip r:embed="rId14"/>
                <a:stretch>
                  <a:fillRect l="-253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91D29B5-2D4D-4CAC-80C1-015EBD2A9E47}"/>
                  </a:ext>
                </a:extLst>
              </p:cNvPr>
              <p:cNvSpPr txBox="1"/>
              <p:nvPr/>
            </p:nvSpPr>
            <p:spPr>
              <a:xfrm>
                <a:off x="7162365" y="21327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        increment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91D29B5-2D4D-4CAC-80C1-015EBD2A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365" y="2132787"/>
                <a:ext cx="4818490" cy="523220"/>
              </a:xfrm>
              <a:prstGeom prst="rect">
                <a:avLst/>
              </a:prstGeom>
              <a:blipFill>
                <a:blip r:embed="rId15"/>
                <a:stretch>
                  <a:fillRect l="-265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E290B6A-C46B-42D9-9D5F-143F557A20BE}"/>
                  </a:ext>
                </a:extLst>
              </p:cNvPr>
              <p:cNvSpPr txBox="1"/>
              <p:nvPr/>
            </p:nvSpPr>
            <p:spPr>
              <a:xfrm>
                <a:off x="7006408" y="262543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      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colour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black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E290B6A-C46B-42D9-9D5F-143F557A2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408" y="2625437"/>
                <a:ext cx="4818490" cy="523220"/>
              </a:xfrm>
              <a:prstGeom prst="rect">
                <a:avLst/>
              </a:prstGeom>
              <a:blipFill>
                <a:blip r:embed="rId16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F276581-C63A-4F6E-841D-088188DD51AD}"/>
                  </a:ext>
                </a:extLst>
              </p:cNvPr>
              <p:cNvSpPr txBox="1"/>
              <p:nvPr/>
            </p:nvSpPr>
            <p:spPr>
              <a:xfrm>
                <a:off x="6999315" y="3086188"/>
                <a:ext cx="48184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 startAt="11"/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F276581-C63A-4F6E-841D-088188DD5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315" y="3086188"/>
                <a:ext cx="4818490" cy="1384995"/>
              </a:xfrm>
              <a:prstGeom prst="rect">
                <a:avLst/>
              </a:prstGeom>
              <a:blipFill>
                <a:blip r:embed="rId17"/>
                <a:stretch>
                  <a:fillRect l="-2276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6CD4D98-473A-4209-B07C-BC7CAA8592FA}"/>
                  </a:ext>
                </a:extLst>
              </p:cNvPr>
              <p:cNvSpPr txBox="1"/>
              <p:nvPr/>
            </p:nvSpPr>
            <p:spPr>
              <a:xfrm>
                <a:off x="6999314" y="43939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       append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6CD4D98-473A-4209-B07C-BC7CAA859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314" y="4393987"/>
                <a:ext cx="4818490" cy="523220"/>
              </a:xfrm>
              <a:prstGeom prst="rect">
                <a:avLst/>
              </a:prstGeom>
              <a:blipFill>
                <a:blip r:embed="rId18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17872864-9B50-4AC3-B950-D7F51CE328A0}"/>
              </a:ext>
            </a:extLst>
          </p:cNvPr>
          <p:cNvSpPr txBox="1"/>
          <p:nvPr/>
        </p:nvSpPr>
        <p:spPr>
          <a:xfrm>
            <a:off x="6992219" y="485472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E998AF2-9048-4A5C-886E-B6E6B5461C4D}"/>
                  </a:ext>
                </a:extLst>
              </p:cNvPr>
              <p:cNvSpPr txBox="1"/>
              <p:nvPr/>
            </p:nvSpPr>
            <p:spPr>
              <a:xfrm>
                <a:off x="6981590" y="529066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        remove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E998AF2-9048-4A5C-886E-B6E6B5461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590" y="5290667"/>
                <a:ext cx="4818490" cy="523220"/>
              </a:xfrm>
              <a:prstGeom prst="rect">
                <a:avLst/>
              </a:prstGeom>
              <a:blipFill>
                <a:blip r:embed="rId19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E1E6B764-E277-4D97-BA5D-020961BCB081}"/>
              </a:ext>
            </a:extLst>
          </p:cNvPr>
          <p:cNvSpPr txBox="1"/>
          <p:nvPr/>
        </p:nvSpPr>
        <p:spPr>
          <a:xfrm>
            <a:off x="6995761" y="573014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if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5BF597D-8F12-4E82-9AC3-FF44ECFE7D2E}"/>
              </a:ext>
            </a:extLst>
          </p:cNvPr>
          <p:cNvSpPr txBox="1"/>
          <p:nvPr/>
        </p:nvSpPr>
        <p:spPr>
          <a:xfrm>
            <a:off x="6988670" y="6212159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while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75BA8EB-36AA-4020-8A4B-997A9A7949A7}"/>
                  </a:ext>
                </a:extLst>
              </p:cNvPr>
              <p:cNvSpPr txBox="1"/>
              <p:nvPr/>
            </p:nvSpPr>
            <p:spPr>
              <a:xfrm>
                <a:off x="7145512" y="1265615"/>
                <a:ext cx="51740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an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uncoloured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neighbor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75BA8EB-36AA-4020-8A4B-997A9A794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512" y="1265615"/>
                <a:ext cx="5174083" cy="954107"/>
              </a:xfrm>
              <a:prstGeom prst="rect">
                <a:avLst/>
              </a:prstGeom>
              <a:blipFill>
                <a:blip r:embed="rId20"/>
                <a:stretch>
                  <a:fillRect l="-2356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AFDD5A0-C3FA-409E-BB6C-118DA6D7EF1E}"/>
                  </a:ext>
                </a:extLst>
              </p:cNvPr>
              <p:cNvSpPr txBox="1"/>
              <p:nvPr/>
            </p:nvSpPr>
            <p:spPr>
              <a:xfrm>
                <a:off x="337474" y="5537181"/>
                <a:ext cx="55317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3,4,5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,6,7,8,9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0" dirty="0">
                    <a:ea typeface="Cambria Math" panose="020405030504060302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4, 5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,6,7,8,9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AFDD5A0-C3FA-409E-BB6C-118DA6D7E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74" y="5537181"/>
                <a:ext cx="5531700" cy="95410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509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2524A-C061-4B92-BB75-1A342852F76C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4D977B-8F9E-44E2-9C4B-CD65E781332A}"/>
              </a:ext>
            </a:extLst>
          </p:cNvPr>
          <p:cNvCxnSpPr>
            <a:cxnSpLocks/>
          </p:cNvCxnSpPr>
          <p:nvPr/>
        </p:nvCxnSpPr>
        <p:spPr>
          <a:xfrm flipH="1">
            <a:off x="2842437" y="3619254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C549C3A7-C185-4860-BF00-4D5807C45640}"/>
              </a:ext>
            </a:extLst>
          </p:cNvPr>
          <p:cNvSpPr/>
          <p:nvPr/>
        </p:nvSpPr>
        <p:spPr>
          <a:xfrm>
            <a:off x="2768808" y="455509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2E637A-DB31-4192-9ADF-F9C8390DA70A}"/>
              </a:ext>
            </a:extLst>
          </p:cNvPr>
          <p:cNvCxnSpPr/>
          <p:nvPr/>
        </p:nvCxnSpPr>
        <p:spPr>
          <a:xfrm>
            <a:off x="1819275" y="2114550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F2012F-9E30-4F4E-9A45-97C834537D68}"/>
              </a:ext>
            </a:extLst>
          </p:cNvPr>
          <p:cNvCxnSpPr>
            <a:cxnSpLocks/>
          </p:cNvCxnSpPr>
          <p:nvPr/>
        </p:nvCxnSpPr>
        <p:spPr>
          <a:xfrm flipH="1">
            <a:off x="819150" y="2114550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3C09C-9857-4503-9503-C3001B38EFD3}"/>
              </a:ext>
            </a:extLst>
          </p:cNvPr>
          <p:cNvCxnSpPr>
            <a:cxnSpLocks/>
          </p:cNvCxnSpPr>
          <p:nvPr/>
        </p:nvCxnSpPr>
        <p:spPr>
          <a:xfrm>
            <a:off x="1819275" y="2114550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78C99-7949-483E-AF97-D6DBCBFA6BD6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176C93-EF94-4A31-ADA3-03F03D2F9AF9}"/>
              </a:ext>
            </a:extLst>
          </p:cNvPr>
          <p:cNvCxnSpPr>
            <a:cxnSpLocks/>
          </p:cNvCxnSpPr>
          <p:nvPr/>
        </p:nvCxnSpPr>
        <p:spPr>
          <a:xfrm>
            <a:off x="3086100" y="2362200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55580-C54E-4137-96CE-3D52B2BEC320}"/>
              </a:ext>
            </a:extLst>
          </p:cNvPr>
          <p:cNvCxnSpPr>
            <a:cxnSpLocks/>
          </p:cNvCxnSpPr>
          <p:nvPr/>
        </p:nvCxnSpPr>
        <p:spPr>
          <a:xfrm>
            <a:off x="3082445" y="2362200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1803E-2D0B-4025-8E4F-C090CF4D30E5}"/>
              </a:ext>
            </a:extLst>
          </p:cNvPr>
          <p:cNvCxnSpPr>
            <a:cxnSpLocks/>
          </p:cNvCxnSpPr>
          <p:nvPr/>
        </p:nvCxnSpPr>
        <p:spPr>
          <a:xfrm flipH="1">
            <a:off x="1319212" y="3362326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C40FB-2F57-4F26-9300-F85C09C6831A}"/>
              </a:ext>
            </a:extLst>
          </p:cNvPr>
          <p:cNvCxnSpPr>
            <a:cxnSpLocks/>
          </p:cNvCxnSpPr>
          <p:nvPr/>
        </p:nvCxnSpPr>
        <p:spPr>
          <a:xfrm flipH="1">
            <a:off x="4607442" y="2492375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BA872-E59B-4D8B-B1A8-774F0E726089}"/>
              </a:ext>
            </a:extLst>
          </p:cNvPr>
          <p:cNvCxnSpPr>
            <a:cxnSpLocks/>
          </p:cNvCxnSpPr>
          <p:nvPr/>
        </p:nvCxnSpPr>
        <p:spPr>
          <a:xfrm>
            <a:off x="3089755" y="2362200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C01E55-D95A-4816-AFE1-548B458D6D18}"/>
              </a:ext>
            </a:extLst>
          </p:cNvPr>
          <p:cNvCxnSpPr>
            <a:cxnSpLocks/>
          </p:cNvCxnSpPr>
          <p:nvPr/>
        </p:nvCxnSpPr>
        <p:spPr>
          <a:xfrm flipV="1">
            <a:off x="2085975" y="2866778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EC58A9-39BC-4D75-93AD-DE6D1F0B2AE0}"/>
              </a:ext>
            </a:extLst>
          </p:cNvPr>
          <p:cNvCxnSpPr>
            <a:cxnSpLocks/>
          </p:cNvCxnSpPr>
          <p:nvPr/>
        </p:nvCxnSpPr>
        <p:spPr>
          <a:xfrm>
            <a:off x="4082570" y="2866778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9D4EF4-F84F-4895-98CE-33994784DED6}"/>
              </a:ext>
            </a:extLst>
          </p:cNvPr>
          <p:cNvCxnSpPr>
            <a:cxnSpLocks/>
          </p:cNvCxnSpPr>
          <p:nvPr/>
        </p:nvCxnSpPr>
        <p:spPr>
          <a:xfrm flipV="1">
            <a:off x="3352800" y="2866777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DED0F-FB62-425A-9AF5-047F549EB6C4}"/>
              </a:ext>
            </a:extLst>
          </p:cNvPr>
          <p:cNvCxnSpPr>
            <a:cxnSpLocks/>
          </p:cNvCxnSpPr>
          <p:nvPr/>
        </p:nvCxnSpPr>
        <p:spPr>
          <a:xfrm>
            <a:off x="2085975" y="3362326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F24D3D-970F-4318-A870-F20C1DD5DBAC}"/>
              </a:ext>
            </a:extLst>
          </p:cNvPr>
          <p:cNvCxnSpPr>
            <a:cxnSpLocks/>
          </p:cNvCxnSpPr>
          <p:nvPr/>
        </p:nvCxnSpPr>
        <p:spPr>
          <a:xfrm>
            <a:off x="3342500" y="3608142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8F08C1-083D-4370-B597-47ACF5FB2AB5}"/>
              </a:ext>
            </a:extLst>
          </p:cNvPr>
          <p:cNvCxnSpPr>
            <a:cxnSpLocks/>
          </p:cNvCxnSpPr>
          <p:nvPr/>
        </p:nvCxnSpPr>
        <p:spPr>
          <a:xfrm flipH="1" flipV="1">
            <a:off x="5238308" y="2495181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069889-CD2A-4FC7-8361-6B7E716BEE9C}"/>
              </a:ext>
            </a:extLst>
          </p:cNvPr>
          <p:cNvCxnSpPr>
            <a:cxnSpLocks/>
          </p:cNvCxnSpPr>
          <p:nvPr/>
        </p:nvCxnSpPr>
        <p:spPr>
          <a:xfrm flipH="1">
            <a:off x="4601407" y="3250024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104533-3C29-4338-BC3B-8858DECA2FD5}"/>
              </a:ext>
            </a:extLst>
          </p:cNvPr>
          <p:cNvCxnSpPr>
            <a:cxnSpLocks/>
          </p:cNvCxnSpPr>
          <p:nvPr/>
        </p:nvCxnSpPr>
        <p:spPr>
          <a:xfrm>
            <a:off x="4601408" y="3630366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D540B1-0989-4599-BEE0-9BC5A3DCE328}"/>
              </a:ext>
            </a:extLst>
          </p:cNvPr>
          <p:cNvCxnSpPr>
            <a:cxnSpLocks/>
          </p:cNvCxnSpPr>
          <p:nvPr/>
        </p:nvCxnSpPr>
        <p:spPr>
          <a:xfrm flipV="1">
            <a:off x="4345006" y="3250024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79866C-2F1E-42B5-A234-0185DAF61E2C}"/>
              </a:ext>
            </a:extLst>
          </p:cNvPr>
          <p:cNvCxnSpPr>
            <a:cxnSpLocks/>
          </p:cNvCxnSpPr>
          <p:nvPr/>
        </p:nvCxnSpPr>
        <p:spPr>
          <a:xfrm flipH="1">
            <a:off x="4342624" y="4387982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E7C3FB8-0C1C-4397-89A1-BDCBC12B5ADF}"/>
              </a:ext>
            </a:extLst>
          </p:cNvPr>
          <p:cNvSpPr/>
          <p:nvPr/>
        </p:nvSpPr>
        <p:spPr>
          <a:xfrm>
            <a:off x="1772084" y="206271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29317F-AF72-4FA7-B138-9D960A349221}"/>
              </a:ext>
            </a:extLst>
          </p:cNvPr>
          <p:cNvSpPr/>
          <p:nvPr/>
        </p:nvSpPr>
        <p:spPr>
          <a:xfrm>
            <a:off x="769088" y="30586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7B747E-F7B6-40C7-A5EB-554F4D9F0034}"/>
              </a:ext>
            </a:extLst>
          </p:cNvPr>
          <p:cNvSpPr/>
          <p:nvPr/>
        </p:nvSpPr>
        <p:spPr>
          <a:xfrm>
            <a:off x="3030264" y="228599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79EB5-2958-424C-A706-A6A88DF417B2}"/>
              </a:ext>
            </a:extLst>
          </p:cNvPr>
          <p:cNvSpPr/>
          <p:nvPr/>
        </p:nvSpPr>
        <p:spPr>
          <a:xfrm>
            <a:off x="5156788" y="241358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8F999C-4377-4BC5-8B2F-DCEEE8F1AA8B}"/>
              </a:ext>
            </a:extLst>
          </p:cNvPr>
          <p:cNvSpPr/>
          <p:nvPr/>
        </p:nvSpPr>
        <p:spPr>
          <a:xfrm>
            <a:off x="2030804" y="32854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652871-122C-4BF8-AAA6-7CAEE5BB9A45}"/>
              </a:ext>
            </a:extLst>
          </p:cNvPr>
          <p:cNvSpPr/>
          <p:nvPr/>
        </p:nvSpPr>
        <p:spPr>
          <a:xfrm>
            <a:off x="1258185" y="41573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A65DB8-D697-46BF-B4B1-885C35BE81B3}"/>
              </a:ext>
            </a:extLst>
          </p:cNvPr>
          <p:cNvSpPr/>
          <p:nvPr/>
        </p:nvSpPr>
        <p:spPr>
          <a:xfrm>
            <a:off x="3994288" y="28105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7520BC-89F0-414F-A9DB-D0294DF2FDA0}"/>
              </a:ext>
            </a:extLst>
          </p:cNvPr>
          <p:cNvSpPr/>
          <p:nvPr/>
        </p:nvSpPr>
        <p:spPr>
          <a:xfrm>
            <a:off x="2767998" y="455428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E0489F-A991-44C6-895A-789121C08F71}"/>
              </a:ext>
            </a:extLst>
          </p:cNvPr>
          <p:cNvSpPr/>
          <p:nvPr/>
        </p:nvSpPr>
        <p:spPr>
          <a:xfrm>
            <a:off x="3278372" y="35406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4B0B6D-00B1-4D57-853B-9D9FE05DCCB2}"/>
              </a:ext>
            </a:extLst>
          </p:cNvPr>
          <p:cNvSpPr/>
          <p:nvPr/>
        </p:nvSpPr>
        <p:spPr>
          <a:xfrm>
            <a:off x="4554268" y="356189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7524C3-F8E6-4EF8-A240-0202ADAAA079}"/>
              </a:ext>
            </a:extLst>
          </p:cNvPr>
          <p:cNvSpPr/>
          <p:nvPr/>
        </p:nvSpPr>
        <p:spPr>
          <a:xfrm>
            <a:off x="4299092" y="45613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A9EF71-8445-40C6-BB31-C3A7D25501FD}"/>
              </a:ext>
            </a:extLst>
          </p:cNvPr>
          <p:cNvSpPr/>
          <p:nvPr/>
        </p:nvSpPr>
        <p:spPr>
          <a:xfrm>
            <a:off x="5766385" y="4299092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6CED61-ACE8-4B79-B576-D9D2C01BC119}"/>
              </a:ext>
            </a:extLst>
          </p:cNvPr>
          <p:cNvSpPr/>
          <p:nvPr/>
        </p:nvSpPr>
        <p:spPr>
          <a:xfrm>
            <a:off x="3031595" y="228732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/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150374-614F-4623-AEE8-C8B192995CDD}"/>
                  </a:ext>
                </a:extLst>
              </p:cNvPr>
              <p:cNvSpPr txBox="1"/>
              <p:nvPr/>
            </p:nvSpPr>
            <p:spPr>
              <a:xfrm>
                <a:off x="7013051" y="191102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nonempty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150374-614F-4623-AEE8-C8B192995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051" y="191102"/>
                <a:ext cx="4818490" cy="523220"/>
              </a:xfrm>
              <a:prstGeom prst="rect">
                <a:avLst/>
              </a:prstGeom>
              <a:blipFill>
                <a:blip r:embed="rId3"/>
                <a:stretch>
                  <a:fillRect l="-252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CDB5E15-E51A-43CC-9875-CF70A7F8805F}"/>
                  </a:ext>
                </a:extLst>
              </p:cNvPr>
              <p:cNvSpPr txBox="1"/>
              <p:nvPr/>
            </p:nvSpPr>
            <p:spPr>
              <a:xfrm>
                <a:off x="7016589" y="6574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  consider the head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CDB5E15-E51A-43CC-9875-CF70A7F88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589" y="657487"/>
                <a:ext cx="4818490" cy="523220"/>
              </a:xfrm>
              <a:prstGeom prst="rect">
                <a:avLst/>
              </a:prstGeom>
              <a:blipFill>
                <a:blip r:embed="rId4"/>
                <a:stretch>
                  <a:fillRect l="-253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725D61-25D9-48FB-A71E-CA4B5E475CEB}"/>
                  </a:ext>
                </a:extLst>
              </p:cNvPr>
              <p:cNvSpPr txBox="1"/>
              <p:nvPr/>
            </p:nvSpPr>
            <p:spPr>
              <a:xfrm>
                <a:off x="7017916" y="1138019"/>
                <a:ext cx="51740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an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uncoloured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neighbor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725D61-25D9-48FB-A71E-CA4B5E475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916" y="1138019"/>
                <a:ext cx="5174083" cy="954107"/>
              </a:xfrm>
              <a:prstGeom prst="rect">
                <a:avLst/>
              </a:prstGeom>
              <a:blipFill>
                <a:blip r:embed="rId5"/>
                <a:stretch>
                  <a:fillRect l="-2356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00D931-0F39-47B2-85BC-06352321C2F6}"/>
                  </a:ext>
                </a:extLst>
              </p:cNvPr>
              <p:cNvSpPr txBox="1"/>
              <p:nvPr/>
            </p:nvSpPr>
            <p:spPr>
              <a:xfrm>
                <a:off x="7009965" y="19803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        increment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00D931-0F39-47B2-85BC-06352321C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965" y="1980387"/>
                <a:ext cx="4818490" cy="523220"/>
              </a:xfrm>
              <a:prstGeom prst="rect">
                <a:avLst/>
              </a:prstGeom>
              <a:blipFill>
                <a:blip r:embed="rId6"/>
                <a:stretch>
                  <a:fillRect l="-265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F711253-5859-47D8-BD30-DF48F607F1A1}"/>
                  </a:ext>
                </a:extLst>
              </p:cNvPr>
              <p:cNvSpPr txBox="1"/>
              <p:nvPr/>
            </p:nvSpPr>
            <p:spPr>
              <a:xfrm>
                <a:off x="6854008" y="247303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      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colour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black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F711253-5859-47D8-BD30-DF48F607F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008" y="2473037"/>
                <a:ext cx="4818490" cy="523220"/>
              </a:xfrm>
              <a:prstGeom prst="rect">
                <a:avLst/>
              </a:prstGeom>
              <a:blipFill>
                <a:blip r:embed="rId7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6FB367-4F0E-45DE-AC31-1F570CA5F9DF}"/>
                  </a:ext>
                </a:extLst>
              </p:cNvPr>
              <p:cNvSpPr txBox="1"/>
              <p:nvPr/>
            </p:nvSpPr>
            <p:spPr>
              <a:xfrm>
                <a:off x="6846915" y="2933788"/>
                <a:ext cx="48184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 startAt="11"/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6FB367-4F0E-45DE-AC31-1F570CA5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15" y="2933788"/>
                <a:ext cx="4818490" cy="1384995"/>
              </a:xfrm>
              <a:prstGeom prst="rect">
                <a:avLst/>
              </a:prstGeom>
              <a:blipFill>
                <a:blip r:embed="rId8"/>
                <a:stretch>
                  <a:fillRect l="-2276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B06223-3940-483A-ABF3-91232CC39F82}"/>
                  </a:ext>
                </a:extLst>
              </p:cNvPr>
              <p:cNvSpPr txBox="1"/>
              <p:nvPr/>
            </p:nvSpPr>
            <p:spPr>
              <a:xfrm>
                <a:off x="6846914" y="42415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       append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B06223-3940-483A-ABF3-91232CC39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14" y="4241587"/>
                <a:ext cx="4818490" cy="523220"/>
              </a:xfrm>
              <a:prstGeom prst="rect">
                <a:avLst/>
              </a:prstGeom>
              <a:blipFill>
                <a:blip r:embed="rId9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1EC86768-A18F-46B1-92B3-C9B72D73B5AC}"/>
              </a:ext>
            </a:extLst>
          </p:cNvPr>
          <p:cNvSpPr txBox="1"/>
          <p:nvPr/>
        </p:nvSpPr>
        <p:spPr>
          <a:xfrm>
            <a:off x="6839819" y="470232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E2341E-CD28-4D71-975B-5F7D30B9422E}"/>
                  </a:ext>
                </a:extLst>
              </p:cNvPr>
              <p:cNvSpPr txBox="1"/>
              <p:nvPr/>
            </p:nvSpPr>
            <p:spPr>
              <a:xfrm>
                <a:off x="6829190" y="513826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        remove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E2341E-CD28-4D71-975B-5F7D30B94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190" y="5138267"/>
                <a:ext cx="4818490" cy="523220"/>
              </a:xfrm>
              <a:prstGeom prst="rect">
                <a:avLst/>
              </a:prstGeom>
              <a:blipFill>
                <a:blip r:embed="rId10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C388402-1F6B-4AE0-AF60-914D43CBD98D}"/>
              </a:ext>
            </a:extLst>
          </p:cNvPr>
          <p:cNvSpPr txBox="1"/>
          <p:nvPr/>
        </p:nvSpPr>
        <p:spPr>
          <a:xfrm>
            <a:off x="6843361" y="557774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if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231655-4900-4E47-9D8B-22B909915B59}"/>
              </a:ext>
            </a:extLst>
          </p:cNvPr>
          <p:cNvSpPr txBox="1"/>
          <p:nvPr/>
        </p:nvSpPr>
        <p:spPr>
          <a:xfrm>
            <a:off x="6836270" y="6059759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while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/>
              <p:nvPr/>
            </p:nvSpPr>
            <p:spPr>
              <a:xfrm>
                <a:off x="905486" y="287371"/>
                <a:ext cx="419814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4,5,6,7,8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,9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1,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86" y="287371"/>
                <a:ext cx="4198147" cy="1384995"/>
              </a:xfrm>
              <a:prstGeom prst="rect">
                <a:avLst/>
              </a:prstGeom>
              <a:blipFill>
                <a:blip r:embed="rId11"/>
                <a:stretch>
                  <a:fillRect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/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30273F-985B-4F18-ADC3-68B60BB28AD0}"/>
                  </a:ext>
                </a:extLst>
              </p:cNvPr>
              <p:cNvSpPr txBox="1"/>
              <p:nvPr/>
            </p:nvSpPr>
            <p:spPr>
              <a:xfrm>
                <a:off x="1806615" y="4884536"/>
                <a:ext cx="4222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+1=9+1=10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30273F-985B-4F18-ADC3-68B60BB28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615" y="4884536"/>
                <a:ext cx="4222142" cy="523220"/>
              </a:xfrm>
              <a:prstGeom prst="rect">
                <a:avLst/>
              </a:prstGeom>
              <a:blipFill>
                <a:blip r:embed="rId1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1B71F748-3C92-48B3-9E63-DA0E91BB7E2B}"/>
              </a:ext>
            </a:extLst>
          </p:cNvPr>
          <p:cNvSpPr/>
          <p:nvPr/>
        </p:nvSpPr>
        <p:spPr>
          <a:xfrm>
            <a:off x="1773555" y="206212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0A298F-5527-476F-9DBB-BCB8A00298CA}"/>
                  </a:ext>
                </a:extLst>
              </p:cNvPr>
              <p:cNvSpPr txBox="1"/>
              <p:nvPr/>
            </p:nvSpPr>
            <p:spPr>
              <a:xfrm>
                <a:off x="619300" y="5292118"/>
                <a:ext cx="489899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  </a:t>
                </a: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0A298F-5527-476F-9DBB-BCB8A0029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00" y="5292118"/>
                <a:ext cx="4898997" cy="1815882"/>
              </a:xfrm>
              <a:prstGeom prst="rect">
                <a:avLst/>
              </a:prstGeom>
              <a:blipFill>
                <a:blip r:embed="rId14"/>
                <a:stretch>
                  <a:fillRect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3EB901A-1702-4C92-B25D-B1A378F8B439}"/>
                  </a:ext>
                </a:extLst>
              </p:cNvPr>
              <p:cNvSpPr txBox="1"/>
              <p:nvPr/>
            </p:nvSpPr>
            <p:spPr>
              <a:xfrm>
                <a:off x="2279330" y="6131751"/>
                <a:ext cx="37707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4,5,6,7,8,9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,10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3EB901A-1702-4C92-B25D-B1A378F8B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330" y="6131751"/>
                <a:ext cx="377071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8B7558D0-54B5-40E1-89DF-43590E14021F}"/>
              </a:ext>
            </a:extLst>
          </p:cNvPr>
          <p:cNvSpPr/>
          <p:nvPr/>
        </p:nvSpPr>
        <p:spPr>
          <a:xfrm>
            <a:off x="6028659" y="31791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/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A0A35C1-1CDC-41A6-8A6A-DBC577592FAB}"/>
              </a:ext>
            </a:extLst>
          </p:cNvPr>
          <p:cNvSpPr/>
          <p:nvPr/>
        </p:nvSpPr>
        <p:spPr>
          <a:xfrm>
            <a:off x="6633004" y="191102"/>
            <a:ext cx="5021320" cy="65818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E291C0D-4BFE-479D-BACC-3B4123B434A9}"/>
              </a:ext>
            </a:extLst>
          </p:cNvPr>
          <p:cNvSpPr/>
          <p:nvPr/>
        </p:nvSpPr>
        <p:spPr>
          <a:xfrm>
            <a:off x="894954" y="259578"/>
            <a:ext cx="4208679" cy="14623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39B2B04-2B52-437A-BAB2-42CE55024E1B}"/>
              </a:ext>
            </a:extLst>
          </p:cNvPr>
          <p:cNvSpPr/>
          <p:nvPr/>
        </p:nvSpPr>
        <p:spPr>
          <a:xfrm>
            <a:off x="344565" y="4883047"/>
            <a:ext cx="5750764" cy="18158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245D92B-5E45-4A4A-BF72-E61DD1DD59FE}"/>
              </a:ext>
            </a:extLst>
          </p:cNvPr>
          <p:cNvSpPr/>
          <p:nvPr/>
        </p:nvSpPr>
        <p:spPr>
          <a:xfrm>
            <a:off x="3274292" y="3541445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/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7B93F9EA-2F92-4599-8AB2-7765FFA773F9}"/>
              </a:ext>
            </a:extLst>
          </p:cNvPr>
          <p:cNvSpPr/>
          <p:nvPr/>
        </p:nvSpPr>
        <p:spPr>
          <a:xfrm>
            <a:off x="3995098" y="2811346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/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6D4C6493-0740-42D4-BADD-46A3F6CA8073}"/>
              </a:ext>
            </a:extLst>
          </p:cNvPr>
          <p:cNvSpPr/>
          <p:nvPr/>
        </p:nvSpPr>
        <p:spPr>
          <a:xfrm>
            <a:off x="5160336" y="241181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/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D87E1BE8-70C5-44EA-8151-597995F8489C}"/>
              </a:ext>
            </a:extLst>
          </p:cNvPr>
          <p:cNvSpPr/>
          <p:nvPr/>
        </p:nvSpPr>
        <p:spPr>
          <a:xfrm>
            <a:off x="769898" y="3059437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A293D54-764A-4E5A-A22A-403517000030}"/>
                  </a:ext>
                </a:extLst>
              </p:cNvPr>
              <p:cNvSpPr txBox="1"/>
              <p:nvPr/>
            </p:nvSpPr>
            <p:spPr>
              <a:xfrm>
                <a:off x="4161014" y="3316798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A293D54-764A-4E5A-A22A-403517000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014" y="3316798"/>
                <a:ext cx="453646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/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/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blipFill>
                <a:blip r:embed="rId22"/>
                <a:stretch>
                  <a:fillRect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C23D107F-329C-4A1F-A18A-BA6C1276D88B}"/>
              </a:ext>
            </a:extLst>
          </p:cNvPr>
          <p:cNvSpPr/>
          <p:nvPr/>
        </p:nvSpPr>
        <p:spPr>
          <a:xfrm>
            <a:off x="2031616" y="328627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/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571EA7ED-F7D3-4029-B76E-F7B9DC7952F7}"/>
              </a:ext>
            </a:extLst>
          </p:cNvPr>
          <p:cNvSpPr/>
          <p:nvPr/>
        </p:nvSpPr>
        <p:spPr>
          <a:xfrm>
            <a:off x="4297322" y="455959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/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C55B8BEA-4B8E-48FF-A0E4-9B526AF36630}"/>
              </a:ext>
            </a:extLst>
          </p:cNvPr>
          <p:cNvSpPr/>
          <p:nvPr/>
        </p:nvSpPr>
        <p:spPr>
          <a:xfrm>
            <a:off x="4550414" y="355804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/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68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3" grpId="0"/>
      <p:bldP spid="55" grpId="0"/>
      <p:bldP spid="56" grpId="0"/>
      <p:bldP spid="71" grpId="0"/>
      <p:bldP spid="71" grpId="1"/>
      <p:bldP spid="68" grpId="0"/>
      <p:bldP spid="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2524A-C061-4B92-BB75-1A342852F76C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4D977B-8F9E-44E2-9C4B-CD65E781332A}"/>
              </a:ext>
            </a:extLst>
          </p:cNvPr>
          <p:cNvCxnSpPr>
            <a:cxnSpLocks/>
          </p:cNvCxnSpPr>
          <p:nvPr/>
        </p:nvCxnSpPr>
        <p:spPr>
          <a:xfrm flipH="1">
            <a:off x="2842437" y="3619254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C549C3A7-C185-4860-BF00-4D5807C45640}"/>
              </a:ext>
            </a:extLst>
          </p:cNvPr>
          <p:cNvSpPr/>
          <p:nvPr/>
        </p:nvSpPr>
        <p:spPr>
          <a:xfrm>
            <a:off x="2768808" y="455509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2E637A-DB31-4192-9ADF-F9C8390DA70A}"/>
              </a:ext>
            </a:extLst>
          </p:cNvPr>
          <p:cNvCxnSpPr/>
          <p:nvPr/>
        </p:nvCxnSpPr>
        <p:spPr>
          <a:xfrm>
            <a:off x="1819275" y="2114550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F2012F-9E30-4F4E-9A45-97C834537D68}"/>
              </a:ext>
            </a:extLst>
          </p:cNvPr>
          <p:cNvCxnSpPr>
            <a:cxnSpLocks/>
          </p:cNvCxnSpPr>
          <p:nvPr/>
        </p:nvCxnSpPr>
        <p:spPr>
          <a:xfrm flipH="1">
            <a:off x="819150" y="2114550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3C09C-9857-4503-9503-C3001B38EFD3}"/>
              </a:ext>
            </a:extLst>
          </p:cNvPr>
          <p:cNvCxnSpPr>
            <a:cxnSpLocks/>
          </p:cNvCxnSpPr>
          <p:nvPr/>
        </p:nvCxnSpPr>
        <p:spPr>
          <a:xfrm>
            <a:off x="1819275" y="2114550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78C99-7949-483E-AF97-D6DBCBFA6BD6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176C93-EF94-4A31-ADA3-03F03D2F9AF9}"/>
              </a:ext>
            </a:extLst>
          </p:cNvPr>
          <p:cNvCxnSpPr>
            <a:cxnSpLocks/>
          </p:cNvCxnSpPr>
          <p:nvPr/>
        </p:nvCxnSpPr>
        <p:spPr>
          <a:xfrm>
            <a:off x="3086100" y="2362200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55580-C54E-4137-96CE-3D52B2BEC320}"/>
              </a:ext>
            </a:extLst>
          </p:cNvPr>
          <p:cNvCxnSpPr>
            <a:cxnSpLocks/>
          </p:cNvCxnSpPr>
          <p:nvPr/>
        </p:nvCxnSpPr>
        <p:spPr>
          <a:xfrm>
            <a:off x="3082445" y="2362200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1803E-2D0B-4025-8E4F-C090CF4D30E5}"/>
              </a:ext>
            </a:extLst>
          </p:cNvPr>
          <p:cNvCxnSpPr>
            <a:cxnSpLocks/>
          </p:cNvCxnSpPr>
          <p:nvPr/>
        </p:nvCxnSpPr>
        <p:spPr>
          <a:xfrm flipH="1">
            <a:off x="1319212" y="3362326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C40FB-2F57-4F26-9300-F85C09C6831A}"/>
              </a:ext>
            </a:extLst>
          </p:cNvPr>
          <p:cNvCxnSpPr>
            <a:cxnSpLocks/>
          </p:cNvCxnSpPr>
          <p:nvPr/>
        </p:nvCxnSpPr>
        <p:spPr>
          <a:xfrm flipH="1">
            <a:off x="4607442" y="2492375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BA872-E59B-4D8B-B1A8-774F0E726089}"/>
              </a:ext>
            </a:extLst>
          </p:cNvPr>
          <p:cNvCxnSpPr>
            <a:cxnSpLocks/>
          </p:cNvCxnSpPr>
          <p:nvPr/>
        </p:nvCxnSpPr>
        <p:spPr>
          <a:xfrm>
            <a:off x="3089755" y="2362200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C01E55-D95A-4816-AFE1-548B458D6D18}"/>
              </a:ext>
            </a:extLst>
          </p:cNvPr>
          <p:cNvCxnSpPr>
            <a:cxnSpLocks/>
          </p:cNvCxnSpPr>
          <p:nvPr/>
        </p:nvCxnSpPr>
        <p:spPr>
          <a:xfrm flipV="1">
            <a:off x="2085975" y="2866778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EC58A9-39BC-4D75-93AD-DE6D1F0B2AE0}"/>
              </a:ext>
            </a:extLst>
          </p:cNvPr>
          <p:cNvCxnSpPr>
            <a:cxnSpLocks/>
          </p:cNvCxnSpPr>
          <p:nvPr/>
        </p:nvCxnSpPr>
        <p:spPr>
          <a:xfrm>
            <a:off x="4082570" y="2866778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9D4EF4-F84F-4895-98CE-33994784DED6}"/>
              </a:ext>
            </a:extLst>
          </p:cNvPr>
          <p:cNvCxnSpPr>
            <a:cxnSpLocks/>
          </p:cNvCxnSpPr>
          <p:nvPr/>
        </p:nvCxnSpPr>
        <p:spPr>
          <a:xfrm flipV="1">
            <a:off x="3352800" y="2866777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DED0F-FB62-425A-9AF5-047F549EB6C4}"/>
              </a:ext>
            </a:extLst>
          </p:cNvPr>
          <p:cNvCxnSpPr>
            <a:cxnSpLocks/>
          </p:cNvCxnSpPr>
          <p:nvPr/>
        </p:nvCxnSpPr>
        <p:spPr>
          <a:xfrm>
            <a:off x="2085975" y="3362326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F24D3D-970F-4318-A870-F20C1DD5DBAC}"/>
              </a:ext>
            </a:extLst>
          </p:cNvPr>
          <p:cNvCxnSpPr>
            <a:cxnSpLocks/>
          </p:cNvCxnSpPr>
          <p:nvPr/>
        </p:nvCxnSpPr>
        <p:spPr>
          <a:xfrm>
            <a:off x="3342500" y="3608142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8F08C1-083D-4370-B597-47ACF5FB2AB5}"/>
              </a:ext>
            </a:extLst>
          </p:cNvPr>
          <p:cNvCxnSpPr>
            <a:cxnSpLocks/>
          </p:cNvCxnSpPr>
          <p:nvPr/>
        </p:nvCxnSpPr>
        <p:spPr>
          <a:xfrm flipH="1" flipV="1">
            <a:off x="5238308" y="2495181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069889-CD2A-4FC7-8361-6B7E716BEE9C}"/>
              </a:ext>
            </a:extLst>
          </p:cNvPr>
          <p:cNvCxnSpPr>
            <a:cxnSpLocks/>
          </p:cNvCxnSpPr>
          <p:nvPr/>
        </p:nvCxnSpPr>
        <p:spPr>
          <a:xfrm flipH="1">
            <a:off x="4601407" y="3250024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104533-3C29-4338-BC3B-8858DECA2FD5}"/>
              </a:ext>
            </a:extLst>
          </p:cNvPr>
          <p:cNvCxnSpPr>
            <a:cxnSpLocks/>
          </p:cNvCxnSpPr>
          <p:nvPr/>
        </p:nvCxnSpPr>
        <p:spPr>
          <a:xfrm>
            <a:off x="4601408" y="3630366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D540B1-0989-4599-BEE0-9BC5A3DCE328}"/>
              </a:ext>
            </a:extLst>
          </p:cNvPr>
          <p:cNvCxnSpPr>
            <a:cxnSpLocks/>
          </p:cNvCxnSpPr>
          <p:nvPr/>
        </p:nvCxnSpPr>
        <p:spPr>
          <a:xfrm flipV="1">
            <a:off x="4345006" y="3250024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79866C-2F1E-42B5-A234-0185DAF61E2C}"/>
              </a:ext>
            </a:extLst>
          </p:cNvPr>
          <p:cNvCxnSpPr>
            <a:cxnSpLocks/>
          </p:cNvCxnSpPr>
          <p:nvPr/>
        </p:nvCxnSpPr>
        <p:spPr>
          <a:xfrm flipH="1">
            <a:off x="4342624" y="4387982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E7C3FB8-0C1C-4397-89A1-BDCBC12B5ADF}"/>
              </a:ext>
            </a:extLst>
          </p:cNvPr>
          <p:cNvSpPr/>
          <p:nvPr/>
        </p:nvSpPr>
        <p:spPr>
          <a:xfrm>
            <a:off x="1772084" y="206271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29317F-AF72-4FA7-B138-9D960A349221}"/>
              </a:ext>
            </a:extLst>
          </p:cNvPr>
          <p:cNvSpPr/>
          <p:nvPr/>
        </p:nvSpPr>
        <p:spPr>
          <a:xfrm>
            <a:off x="769088" y="30586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7B747E-F7B6-40C7-A5EB-554F4D9F0034}"/>
              </a:ext>
            </a:extLst>
          </p:cNvPr>
          <p:cNvSpPr/>
          <p:nvPr/>
        </p:nvSpPr>
        <p:spPr>
          <a:xfrm>
            <a:off x="3030264" y="228599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79EB5-2958-424C-A706-A6A88DF417B2}"/>
              </a:ext>
            </a:extLst>
          </p:cNvPr>
          <p:cNvSpPr/>
          <p:nvPr/>
        </p:nvSpPr>
        <p:spPr>
          <a:xfrm>
            <a:off x="5156788" y="241358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8F999C-4377-4BC5-8B2F-DCEEE8F1AA8B}"/>
              </a:ext>
            </a:extLst>
          </p:cNvPr>
          <p:cNvSpPr/>
          <p:nvPr/>
        </p:nvSpPr>
        <p:spPr>
          <a:xfrm>
            <a:off x="2030804" y="32854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652871-122C-4BF8-AAA6-7CAEE5BB9A45}"/>
              </a:ext>
            </a:extLst>
          </p:cNvPr>
          <p:cNvSpPr/>
          <p:nvPr/>
        </p:nvSpPr>
        <p:spPr>
          <a:xfrm>
            <a:off x="1258185" y="41573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A65DB8-D697-46BF-B4B1-885C35BE81B3}"/>
              </a:ext>
            </a:extLst>
          </p:cNvPr>
          <p:cNvSpPr/>
          <p:nvPr/>
        </p:nvSpPr>
        <p:spPr>
          <a:xfrm>
            <a:off x="3994288" y="28105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7520BC-89F0-414F-A9DB-D0294DF2FDA0}"/>
              </a:ext>
            </a:extLst>
          </p:cNvPr>
          <p:cNvSpPr/>
          <p:nvPr/>
        </p:nvSpPr>
        <p:spPr>
          <a:xfrm>
            <a:off x="2767998" y="455428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E0489F-A991-44C6-895A-789121C08F71}"/>
              </a:ext>
            </a:extLst>
          </p:cNvPr>
          <p:cNvSpPr/>
          <p:nvPr/>
        </p:nvSpPr>
        <p:spPr>
          <a:xfrm>
            <a:off x="3278372" y="35406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4B0B6D-00B1-4D57-853B-9D9FE05DCCB2}"/>
              </a:ext>
            </a:extLst>
          </p:cNvPr>
          <p:cNvSpPr/>
          <p:nvPr/>
        </p:nvSpPr>
        <p:spPr>
          <a:xfrm>
            <a:off x="4554268" y="356189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7524C3-F8E6-4EF8-A240-0202ADAAA079}"/>
              </a:ext>
            </a:extLst>
          </p:cNvPr>
          <p:cNvSpPr/>
          <p:nvPr/>
        </p:nvSpPr>
        <p:spPr>
          <a:xfrm>
            <a:off x="4299092" y="45613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A9EF71-8445-40C6-BB31-C3A7D25501FD}"/>
              </a:ext>
            </a:extLst>
          </p:cNvPr>
          <p:cNvSpPr/>
          <p:nvPr/>
        </p:nvSpPr>
        <p:spPr>
          <a:xfrm>
            <a:off x="5766385" y="4299092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6CED61-ACE8-4B79-B576-D9D2C01BC119}"/>
              </a:ext>
            </a:extLst>
          </p:cNvPr>
          <p:cNvSpPr/>
          <p:nvPr/>
        </p:nvSpPr>
        <p:spPr>
          <a:xfrm>
            <a:off x="3031595" y="228732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/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/>
              <p:nvPr/>
            </p:nvSpPr>
            <p:spPr>
              <a:xfrm>
                <a:off x="905486" y="287371"/>
                <a:ext cx="419814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4,5,6,7,8,9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,10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86" y="287371"/>
                <a:ext cx="4198147" cy="1815882"/>
              </a:xfrm>
              <a:prstGeom prst="rect">
                <a:avLst/>
              </a:prstGeom>
              <a:blipFill>
                <a:blip r:embed="rId3"/>
                <a:stretch>
                  <a:fillRect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/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blipFill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1B71F748-3C92-48B3-9E63-DA0E91BB7E2B}"/>
              </a:ext>
            </a:extLst>
          </p:cNvPr>
          <p:cNvSpPr/>
          <p:nvPr/>
        </p:nvSpPr>
        <p:spPr>
          <a:xfrm>
            <a:off x="1773555" y="206212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B7558D0-54B5-40E1-89DF-43590E14021F}"/>
              </a:ext>
            </a:extLst>
          </p:cNvPr>
          <p:cNvSpPr/>
          <p:nvPr/>
        </p:nvSpPr>
        <p:spPr>
          <a:xfrm>
            <a:off x="6028659" y="31791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/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E291C0D-4BFE-479D-BACC-3B4123B434A9}"/>
              </a:ext>
            </a:extLst>
          </p:cNvPr>
          <p:cNvSpPr/>
          <p:nvPr/>
        </p:nvSpPr>
        <p:spPr>
          <a:xfrm>
            <a:off x="894954" y="259578"/>
            <a:ext cx="4208679" cy="14623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39B2B04-2B52-437A-BAB2-42CE55024E1B}"/>
              </a:ext>
            </a:extLst>
          </p:cNvPr>
          <p:cNvSpPr/>
          <p:nvPr/>
        </p:nvSpPr>
        <p:spPr>
          <a:xfrm>
            <a:off x="344565" y="4883047"/>
            <a:ext cx="5750764" cy="18158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245D92B-5E45-4A4A-BF72-E61DD1DD59FE}"/>
              </a:ext>
            </a:extLst>
          </p:cNvPr>
          <p:cNvSpPr/>
          <p:nvPr/>
        </p:nvSpPr>
        <p:spPr>
          <a:xfrm>
            <a:off x="3274292" y="3541445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/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7B93F9EA-2F92-4599-8AB2-7765FFA773F9}"/>
              </a:ext>
            </a:extLst>
          </p:cNvPr>
          <p:cNvSpPr/>
          <p:nvPr/>
        </p:nvSpPr>
        <p:spPr>
          <a:xfrm>
            <a:off x="3995098" y="2811346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/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6D4C6493-0740-42D4-BADD-46A3F6CA8073}"/>
              </a:ext>
            </a:extLst>
          </p:cNvPr>
          <p:cNvSpPr/>
          <p:nvPr/>
        </p:nvSpPr>
        <p:spPr>
          <a:xfrm>
            <a:off x="5160336" y="241181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/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D87E1BE8-70C5-44EA-8151-597995F8489C}"/>
              </a:ext>
            </a:extLst>
          </p:cNvPr>
          <p:cNvSpPr/>
          <p:nvPr/>
        </p:nvSpPr>
        <p:spPr>
          <a:xfrm>
            <a:off x="769898" y="3059437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/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/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blipFill>
                <a:blip r:embed="rId10"/>
                <a:stretch>
                  <a:fillRect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C23D107F-329C-4A1F-A18A-BA6C1276D88B}"/>
              </a:ext>
            </a:extLst>
          </p:cNvPr>
          <p:cNvSpPr/>
          <p:nvPr/>
        </p:nvSpPr>
        <p:spPr>
          <a:xfrm>
            <a:off x="2031616" y="328627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/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571EA7ED-F7D3-4029-B76E-F7B9DC7952F7}"/>
              </a:ext>
            </a:extLst>
          </p:cNvPr>
          <p:cNvSpPr/>
          <p:nvPr/>
        </p:nvSpPr>
        <p:spPr>
          <a:xfrm>
            <a:off x="4297322" y="455959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/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C55B8BEA-4B8E-48FF-A0E4-9B526AF36630}"/>
              </a:ext>
            </a:extLst>
          </p:cNvPr>
          <p:cNvSpPr/>
          <p:nvPr/>
        </p:nvSpPr>
        <p:spPr>
          <a:xfrm>
            <a:off x="4550414" y="355804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/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EBA68501-9957-4DDD-8326-6CC901D845BF}"/>
              </a:ext>
            </a:extLst>
          </p:cNvPr>
          <p:cNvSpPr/>
          <p:nvPr/>
        </p:nvSpPr>
        <p:spPr>
          <a:xfrm>
            <a:off x="6633004" y="191102"/>
            <a:ext cx="5021320" cy="65818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A6CA079-260E-4CD1-8648-99CCA21AEE51}"/>
                  </a:ext>
                </a:extLst>
              </p:cNvPr>
              <p:cNvSpPr txBox="1"/>
              <p:nvPr/>
            </p:nvSpPr>
            <p:spPr>
              <a:xfrm>
                <a:off x="7165451" y="343502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nonempty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A6CA079-260E-4CD1-8648-99CCA21AE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451" y="343502"/>
                <a:ext cx="4818490" cy="523220"/>
              </a:xfrm>
              <a:prstGeom prst="rect">
                <a:avLst/>
              </a:prstGeom>
              <a:blipFill>
                <a:blip r:embed="rId14"/>
                <a:stretch>
                  <a:fillRect l="-252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B091E7D-E001-4841-A8E2-32A4175A9F5D}"/>
                  </a:ext>
                </a:extLst>
              </p:cNvPr>
              <p:cNvSpPr txBox="1"/>
              <p:nvPr/>
            </p:nvSpPr>
            <p:spPr>
              <a:xfrm>
                <a:off x="7168989" y="8098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  consider the head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B091E7D-E001-4841-A8E2-32A4175A9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989" y="809887"/>
                <a:ext cx="4818490" cy="523220"/>
              </a:xfrm>
              <a:prstGeom prst="rect">
                <a:avLst/>
              </a:prstGeom>
              <a:blipFill>
                <a:blip r:embed="rId15"/>
                <a:stretch>
                  <a:fillRect l="-253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FA1EB40-BD24-4534-B158-F4D71388EAC6}"/>
                  </a:ext>
                </a:extLst>
              </p:cNvPr>
              <p:cNvSpPr txBox="1"/>
              <p:nvPr/>
            </p:nvSpPr>
            <p:spPr>
              <a:xfrm>
                <a:off x="7162365" y="21327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        increment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FA1EB40-BD24-4534-B158-F4D71388E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365" y="2132787"/>
                <a:ext cx="4818490" cy="523220"/>
              </a:xfrm>
              <a:prstGeom prst="rect">
                <a:avLst/>
              </a:prstGeom>
              <a:blipFill>
                <a:blip r:embed="rId16"/>
                <a:stretch>
                  <a:fillRect l="-265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01892C0-2DA3-4A6D-9367-E222EE5241F5}"/>
                  </a:ext>
                </a:extLst>
              </p:cNvPr>
              <p:cNvSpPr txBox="1"/>
              <p:nvPr/>
            </p:nvSpPr>
            <p:spPr>
              <a:xfrm>
                <a:off x="7006408" y="262543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      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colour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black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01892C0-2DA3-4A6D-9367-E222EE524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408" y="2625437"/>
                <a:ext cx="4818490" cy="523220"/>
              </a:xfrm>
              <a:prstGeom prst="rect">
                <a:avLst/>
              </a:prstGeom>
              <a:blipFill>
                <a:blip r:embed="rId17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6F5C5F9-4188-431C-823A-F8F1FD436554}"/>
                  </a:ext>
                </a:extLst>
              </p:cNvPr>
              <p:cNvSpPr txBox="1"/>
              <p:nvPr/>
            </p:nvSpPr>
            <p:spPr>
              <a:xfrm>
                <a:off x="6999315" y="3086188"/>
                <a:ext cx="48184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 startAt="11"/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6F5C5F9-4188-431C-823A-F8F1FD436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315" y="3086188"/>
                <a:ext cx="4818490" cy="1384995"/>
              </a:xfrm>
              <a:prstGeom prst="rect">
                <a:avLst/>
              </a:prstGeom>
              <a:blipFill>
                <a:blip r:embed="rId18"/>
                <a:stretch>
                  <a:fillRect l="-2276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940172C-58C9-48A5-A91C-3538F5227CCE}"/>
                  </a:ext>
                </a:extLst>
              </p:cNvPr>
              <p:cNvSpPr txBox="1"/>
              <p:nvPr/>
            </p:nvSpPr>
            <p:spPr>
              <a:xfrm>
                <a:off x="6999314" y="43939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       append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940172C-58C9-48A5-A91C-3538F5227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314" y="4393987"/>
                <a:ext cx="4818490" cy="523220"/>
              </a:xfrm>
              <a:prstGeom prst="rect">
                <a:avLst/>
              </a:prstGeom>
              <a:blipFill>
                <a:blip r:embed="rId19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D24A94EE-9FD6-4349-9CF4-3831A57B411A}"/>
              </a:ext>
            </a:extLst>
          </p:cNvPr>
          <p:cNvSpPr txBox="1"/>
          <p:nvPr/>
        </p:nvSpPr>
        <p:spPr>
          <a:xfrm>
            <a:off x="6992219" y="485472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8BB5353-1659-4D2D-BA14-0F70D783D781}"/>
                  </a:ext>
                </a:extLst>
              </p:cNvPr>
              <p:cNvSpPr txBox="1"/>
              <p:nvPr/>
            </p:nvSpPr>
            <p:spPr>
              <a:xfrm>
                <a:off x="6981590" y="529066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        remove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8BB5353-1659-4D2D-BA14-0F70D783D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590" y="5290667"/>
                <a:ext cx="4818490" cy="523220"/>
              </a:xfrm>
              <a:prstGeom prst="rect">
                <a:avLst/>
              </a:prstGeom>
              <a:blipFill>
                <a:blip r:embed="rId20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BA6D2AFC-2BF5-4BFE-8802-8DD9BDFC7FF4}"/>
              </a:ext>
            </a:extLst>
          </p:cNvPr>
          <p:cNvSpPr txBox="1"/>
          <p:nvPr/>
        </p:nvSpPr>
        <p:spPr>
          <a:xfrm>
            <a:off x="6995761" y="573014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if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0700BD3-866A-4074-8A9B-B1DEBDD75348}"/>
              </a:ext>
            </a:extLst>
          </p:cNvPr>
          <p:cNvSpPr txBox="1"/>
          <p:nvPr/>
        </p:nvSpPr>
        <p:spPr>
          <a:xfrm>
            <a:off x="6988670" y="6212159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while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481C33F-E6C8-4477-B3FF-43BE13C94CD1}"/>
                  </a:ext>
                </a:extLst>
              </p:cNvPr>
              <p:cNvSpPr txBox="1"/>
              <p:nvPr/>
            </p:nvSpPr>
            <p:spPr>
              <a:xfrm>
                <a:off x="7145512" y="1265615"/>
                <a:ext cx="51740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an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uncoloured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neighbor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481C33F-E6C8-4477-B3FF-43BE13C94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512" y="1265615"/>
                <a:ext cx="5174083" cy="954107"/>
              </a:xfrm>
              <a:prstGeom prst="rect">
                <a:avLst/>
              </a:prstGeom>
              <a:blipFill>
                <a:blip r:embed="rId21"/>
                <a:stretch>
                  <a:fillRect l="-2356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5B33F4E-F6F7-44D2-9A91-60DE1C01BCB2}"/>
                  </a:ext>
                </a:extLst>
              </p:cNvPr>
              <p:cNvSpPr txBox="1"/>
              <p:nvPr/>
            </p:nvSpPr>
            <p:spPr>
              <a:xfrm>
                <a:off x="337473" y="5537181"/>
                <a:ext cx="575076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4,5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,6,7,8,9,10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0" dirty="0">
                    <a:ea typeface="Cambria Math" panose="020405030504060302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,6,7,8,9,10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5B33F4E-F6F7-44D2-9A91-60DE1C01B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73" y="5537181"/>
                <a:ext cx="5750763" cy="95410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57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2524A-C061-4B92-BB75-1A342852F76C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4D977B-8F9E-44E2-9C4B-CD65E781332A}"/>
              </a:ext>
            </a:extLst>
          </p:cNvPr>
          <p:cNvCxnSpPr>
            <a:cxnSpLocks/>
          </p:cNvCxnSpPr>
          <p:nvPr/>
        </p:nvCxnSpPr>
        <p:spPr>
          <a:xfrm flipH="1">
            <a:off x="2842437" y="3619254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C549C3A7-C185-4860-BF00-4D5807C45640}"/>
              </a:ext>
            </a:extLst>
          </p:cNvPr>
          <p:cNvSpPr/>
          <p:nvPr/>
        </p:nvSpPr>
        <p:spPr>
          <a:xfrm>
            <a:off x="2768808" y="455509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2E637A-DB31-4192-9ADF-F9C8390DA70A}"/>
              </a:ext>
            </a:extLst>
          </p:cNvPr>
          <p:cNvCxnSpPr/>
          <p:nvPr/>
        </p:nvCxnSpPr>
        <p:spPr>
          <a:xfrm>
            <a:off x="1819275" y="2114550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F2012F-9E30-4F4E-9A45-97C834537D68}"/>
              </a:ext>
            </a:extLst>
          </p:cNvPr>
          <p:cNvCxnSpPr>
            <a:cxnSpLocks/>
          </p:cNvCxnSpPr>
          <p:nvPr/>
        </p:nvCxnSpPr>
        <p:spPr>
          <a:xfrm flipH="1">
            <a:off x="819150" y="2114550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3C09C-9857-4503-9503-C3001B38EFD3}"/>
              </a:ext>
            </a:extLst>
          </p:cNvPr>
          <p:cNvCxnSpPr>
            <a:cxnSpLocks/>
          </p:cNvCxnSpPr>
          <p:nvPr/>
        </p:nvCxnSpPr>
        <p:spPr>
          <a:xfrm>
            <a:off x="1819275" y="2114550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78C99-7949-483E-AF97-D6DBCBFA6BD6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176C93-EF94-4A31-ADA3-03F03D2F9AF9}"/>
              </a:ext>
            </a:extLst>
          </p:cNvPr>
          <p:cNvCxnSpPr>
            <a:cxnSpLocks/>
          </p:cNvCxnSpPr>
          <p:nvPr/>
        </p:nvCxnSpPr>
        <p:spPr>
          <a:xfrm>
            <a:off x="3086100" y="2362200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55580-C54E-4137-96CE-3D52B2BEC320}"/>
              </a:ext>
            </a:extLst>
          </p:cNvPr>
          <p:cNvCxnSpPr>
            <a:cxnSpLocks/>
          </p:cNvCxnSpPr>
          <p:nvPr/>
        </p:nvCxnSpPr>
        <p:spPr>
          <a:xfrm>
            <a:off x="3082445" y="2362200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1803E-2D0B-4025-8E4F-C090CF4D30E5}"/>
              </a:ext>
            </a:extLst>
          </p:cNvPr>
          <p:cNvCxnSpPr>
            <a:cxnSpLocks/>
          </p:cNvCxnSpPr>
          <p:nvPr/>
        </p:nvCxnSpPr>
        <p:spPr>
          <a:xfrm flipH="1">
            <a:off x="1319212" y="3362326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C40FB-2F57-4F26-9300-F85C09C6831A}"/>
              </a:ext>
            </a:extLst>
          </p:cNvPr>
          <p:cNvCxnSpPr>
            <a:cxnSpLocks/>
          </p:cNvCxnSpPr>
          <p:nvPr/>
        </p:nvCxnSpPr>
        <p:spPr>
          <a:xfrm flipH="1">
            <a:off x="4607442" y="2492375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BA872-E59B-4D8B-B1A8-774F0E726089}"/>
              </a:ext>
            </a:extLst>
          </p:cNvPr>
          <p:cNvCxnSpPr>
            <a:cxnSpLocks/>
          </p:cNvCxnSpPr>
          <p:nvPr/>
        </p:nvCxnSpPr>
        <p:spPr>
          <a:xfrm>
            <a:off x="3089755" y="2362200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C01E55-D95A-4816-AFE1-548B458D6D18}"/>
              </a:ext>
            </a:extLst>
          </p:cNvPr>
          <p:cNvCxnSpPr>
            <a:cxnSpLocks/>
          </p:cNvCxnSpPr>
          <p:nvPr/>
        </p:nvCxnSpPr>
        <p:spPr>
          <a:xfrm flipV="1">
            <a:off x="2085975" y="2866778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EC58A9-39BC-4D75-93AD-DE6D1F0B2AE0}"/>
              </a:ext>
            </a:extLst>
          </p:cNvPr>
          <p:cNvCxnSpPr>
            <a:cxnSpLocks/>
          </p:cNvCxnSpPr>
          <p:nvPr/>
        </p:nvCxnSpPr>
        <p:spPr>
          <a:xfrm>
            <a:off x="4082570" y="2866778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9D4EF4-F84F-4895-98CE-33994784DED6}"/>
              </a:ext>
            </a:extLst>
          </p:cNvPr>
          <p:cNvCxnSpPr>
            <a:cxnSpLocks/>
          </p:cNvCxnSpPr>
          <p:nvPr/>
        </p:nvCxnSpPr>
        <p:spPr>
          <a:xfrm flipV="1">
            <a:off x="3352800" y="2866777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DED0F-FB62-425A-9AF5-047F549EB6C4}"/>
              </a:ext>
            </a:extLst>
          </p:cNvPr>
          <p:cNvCxnSpPr>
            <a:cxnSpLocks/>
          </p:cNvCxnSpPr>
          <p:nvPr/>
        </p:nvCxnSpPr>
        <p:spPr>
          <a:xfrm>
            <a:off x="2085975" y="3362326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F24D3D-970F-4318-A870-F20C1DD5DBAC}"/>
              </a:ext>
            </a:extLst>
          </p:cNvPr>
          <p:cNvCxnSpPr>
            <a:cxnSpLocks/>
          </p:cNvCxnSpPr>
          <p:nvPr/>
        </p:nvCxnSpPr>
        <p:spPr>
          <a:xfrm>
            <a:off x="3342500" y="3608142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8F08C1-083D-4370-B597-47ACF5FB2AB5}"/>
              </a:ext>
            </a:extLst>
          </p:cNvPr>
          <p:cNvCxnSpPr>
            <a:cxnSpLocks/>
          </p:cNvCxnSpPr>
          <p:nvPr/>
        </p:nvCxnSpPr>
        <p:spPr>
          <a:xfrm flipH="1" flipV="1">
            <a:off x="5238308" y="2495181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069889-CD2A-4FC7-8361-6B7E716BEE9C}"/>
              </a:ext>
            </a:extLst>
          </p:cNvPr>
          <p:cNvCxnSpPr>
            <a:cxnSpLocks/>
          </p:cNvCxnSpPr>
          <p:nvPr/>
        </p:nvCxnSpPr>
        <p:spPr>
          <a:xfrm flipH="1">
            <a:off x="4601407" y="3250024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104533-3C29-4338-BC3B-8858DECA2FD5}"/>
              </a:ext>
            </a:extLst>
          </p:cNvPr>
          <p:cNvCxnSpPr>
            <a:cxnSpLocks/>
          </p:cNvCxnSpPr>
          <p:nvPr/>
        </p:nvCxnSpPr>
        <p:spPr>
          <a:xfrm>
            <a:off x="4601408" y="3630366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D540B1-0989-4599-BEE0-9BC5A3DCE328}"/>
              </a:ext>
            </a:extLst>
          </p:cNvPr>
          <p:cNvCxnSpPr>
            <a:cxnSpLocks/>
          </p:cNvCxnSpPr>
          <p:nvPr/>
        </p:nvCxnSpPr>
        <p:spPr>
          <a:xfrm flipV="1">
            <a:off x="4345006" y="3250024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79866C-2F1E-42B5-A234-0185DAF61E2C}"/>
              </a:ext>
            </a:extLst>
          </p:cNvPr>
          <p:cNvCxnSpPr>
            <a:cxnSpLocks/>
          </p:cNvCxnSpPr>
          <p:nvPr/>
        </p:nvCxnSpPr>
        <p:spPr>
          <a:xfrm flipH="1">
            <a:off x="4342624" y="4387982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E7C3FB8-0C1C-4397-89A1-BDCBC12B5ADF}"/>
              </a:ext>
            </a:extLst>
          </p:cNvPr>
          <p:cNvSpPr/>
          <p:nvPr/>
        </p:nvSpPr>
        <p:spPr>
          <a:xfrm>
            <a:off x="1772084" y="206271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29317F-AF72-4FA7-B138-9D960A349221}"/>
              </a:ext>
            </a:extLst>
          </p:cNvPr>
          <p:cNvSpPr/>
          <p:nvPr/>
        </p:nvSpPr>
        <p:spPr>
          <a:xfrm>
            <a:off x="769088" y="30586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7B747E-F7B6-40C7-A5EB-554F4D9F0034}"/>
              </a:ext>
            </a:extLst>
          </p:cNvPr>
          <p:cNvSpPr/>
          <p:nvPr/>
        </p:nvSpPr>
        <p:spPr>
          <a:xfrm>
            <a:off x="3030264" y="228599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79EB5-2958-424C-A706-A6A88DF417B2}"/>
              </a:ext>
            </a:extLst>
          </p:cNvPr>
          <p:cNvSpPr/>
          <p:nvPr/>
        </p:nvSpPr>
        <p:spPr>
          <a:xfrm>
            <a:off x="5156788" y="241358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8F999C-4377-4BC5-8B2F-DCEEE8F1AA8B}"/>
              </a:ext>
            </a:extLst>
          </p:cNvPr>
          <p:cNvSpPr/>
          <p:nvPr/>
        </p:nvSpPr>
        <p:spPr>
          <a:xfrm>
            <a:off x="2030804" y="32854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652871-122C-4BF8-AAA6-7CAEE5BB9A45}"/>
              </a:ext>
            </a:extLst>
          </p:cNvPr>
          <p:cNvSpPr/>
          <p:nvPr/>
        </p:nvSpPr>
        <p:spPr>
          <a:xfrm>
            <a:off x="1258185" y="41573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A65DB8-D697-46BF-B4B1-885C35BE81B3}"/>
              </a:ext>
            </a:extLst>
          </p:cNvPr>
          <p:cNvSpPr/>
          <p:nvPr/>
        </p:nvSpPr>
        <p:spPr>
          <a:xfrm>
            <a:off x="3994288" y="28105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7520BC-89F0-414F-A9DB-D0294DF2FDA0}"/>
              </a:ext>
            </a:extLst>
          </p:cNvPr>
          <p:cNvSpPr/>
          <p:nvPr/>
        </p:nvSpPr>
        <p:spPr>
          <a:xfrm>
            <a:off x="2767998" y="455428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E0489F-A991-44C6-895A-789121C08F71}"/>
              </a:ext>
            </a:extLst>
          </p:cNvPr>
          <p:cNvSpPr/>
          <p:nvPr/>
        </p:nvSpPr>
        <p:spPr>
          <a:xfrm>
            <a:off x="3278372" y="35406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4B0B6D-00B1-4D57-853B-9D9FE05DCCB2}"/>
              </a:ext>
            </a:extLst>
          </p:cNvPr>
          <p:cNvSpPr/>
          <p:nvPr/>
        </p:nvSpPr>
        <p:spPr>
          <a:xfrm>
            <a:off x="4554268" y="356189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7524C3-F8E6-4EF8-A240-0202ADAAA079}"/>
              </a:ext>
            </a:extLst>
          </p:cNvPr>
          <p:cNvSpPr/>
          <p:nvPr/>
        </p:nvSpPr>
        <p:spPr>
          <a:xfrm>
            <a:off x="4299092" y="45613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A9EF71-8445-40C6-BB31-C3A7D25501FD}"/>
              </a:ext>
            </a:extLst>
          </p:cNvPr>
          <p:cNvSpPr/>
          <p:nvPr/>
        </p:nvSpPr>
        <p:spPr>
          <a:xfrm>
            <a:off x="5766385" y="4299092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6CED61-ACE8-4B79-B576-D9D2C01BC119}"/>
              </a:ext>
            </a:extLst>
          </p:cNvPr>
          <p:cNvSpPr/>
          <p:nvPr/>
        </p:nvSpPr>
        <p:spPr>
          <a:xfrm>
            <a:off x="3031595" y="228732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/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150374-614F-4623-AEE8-C8B192995CDD}"/>
                  </a:ext>
                </a:extLst>
              </p:cNvPr>
              <p:cNvSpPr txBox="1"/>
              <p:nvPr/>
            </p:nvSpPr>
            <p:spPr>
              <a:xfrm>
                <a:off x="7013051" y="191102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nonempty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150374-614F-4623-AEE8-C8B192995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051" y="191102"/>
                <a:ext cx="4818490" cy="523220"/>
              </a:xfrm>
              <a:prstGeom prst="rect">
                <a:avLst/>
              </a:prstGeom>
              <a:blipFill>
                <a:blip r:embed="rId3"/>
                <a:stretch>
                  <a:fillRect l="-252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CDB5E15-E51A-43CC-9875-CF70A7F8805F}"/>
                  </a:ext>
                </a:extLst>
              </p:cNvPr>
              <p:cNvSpPr txBox="1"/>
              <p:nvPr/>
            </p:nvSpPr>
            <p:spPr>
              <a:xfrm>
                <a:off x="7016589" y="6574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  consider the head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CDB5E15-E51A-43CC-9875-CF70A7F88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589" y="657487"/>
                <a:ext cx="4818490" cy="523220"/>
              </a:xfrm>
              <a:prstGeom prst="rect">
                <a:avLst/>
              </a:prstGeom>
              <a:blipFill>
                <a:blip r:embed="rId4"/>
                <a:stretch>
                  <a:fillRect l="-253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725D61-25D9-48FB-A71E-CA4B5E475CEB}"/>
                  </a:ext>
                </a:extLst>
              </p:cNvPr>
              <p:cNvSpPr txBox="1"/>
              <p:nvPr/>
            </p:nvSpPr>
            <p:spPr>
              <a:xfrm>
                <a:off x="7017916" y="1138019"/>
                <a:ext cx="51740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an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uncoloured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neighbor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725D61-25D9-48FB-A71E-CA4B5E475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916" y="1138019"/>
                <a:ext cx="5174083" cy="954107"/>
              </a:xfrm>
              <a:prstGeom prst="rect">
                <a:avLst/>
              </a:prstGeom>
              <a:blipFill>
                <a:blip r:embed="rId5"/>
                <a:stretch>
                  <a:fillRect l="-2356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00D931-0F39-47B2-85BC-06352321C2F6}"/>
                  </a:ext>
                </a:extLst>
              </p:cNvPr>
              <p:cNvSpPr txBox="1"/>
              <p:nvPr/>
            </p:nvSpPr>
            <p:spPr>
              <a:xfrm>
                <a:off x="7009965" y="19803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        increment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00D931-0F39-47B2-85BC-06352321C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965" y="1980387"/>
                <a:ext cx="4818490" cy="523220"/>
              </a:xfrm>
              <a:prstGeom prst="rect">
                <a:avLst/>
              </a:prstGeom>
              <a:blipFill>
                <a:blip r:embed="rId6"/>
                <a:stretch>
                  <a:fillRect l="-265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F711253-5859-47D8-BD30-DF48F607F1A1}"/>
                  </a:ext>
                </a:extLst>
              </p:cNvPr>
              <p:cNvSpPr txBox="1"/>
              <p:nvPr/>
            </p:nvSpPr>
            <p:spPr>
              <a:xfrm>
                <a:off x="6854008" y="247303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      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colour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black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F711253-5859-47D8-BD30-DF48F607F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008" y="2473037"/>
                <a:ext cx="4818490" cy="523220"/>
              </a:xfrm>
              <a:prstGeom prst="rect">
                <a:avLst/>
              </a:prstGeom>
              <a:blipFill>
                <a:blip r:embed="rId7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6FB367-4F0E-45DE-AC31-1F570CA5F9DF}"/>
                  </a:ext>
                </a:extLst>
              </p:cNvPr>
              <p:cNvSpPr txBox="1"/>
              <p:nvPr/>
            </p:nvSpPr>
            <p:spPr>
              <a:xfrm>
                <a:off x="6846915" y="2933788"/>
                <a:ext cx="48184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 startAt="11"/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6FB367-4F0E-45DE-AC31-1F570CA5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15" y="2933788"/>
                <a:ext cx="4818490" cy="1384995"/>
              </a:xfrm>
              <a:prstGeom prst="rect">
                <a:avLst/>
              </a:prstGeom>
              <a:blipFill>
                <a:blip r:embed="rId8"/>
                <a:stretch>
                  <a:fillRect l="-2276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B06223-3940-483A-ABF3-91232CC39F82}"/>
                  </a:ext>
                </a:extLst>
              </p:cNvPr>
              <p:cNvSpPr txBox="1"/>
              <p:nvPr/>
            </p:nvSpPr>
            <p:spPr>
              <a:xfrm>
                <a:off x="6846914" y="42415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       append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B06223-3940-483A-ABF3-91232CC39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14" y="4241587"/>
                <a:ext cx="4818490" cy="523220"/>
              </a:xfrm>
              <a:prstGeom prst="rect">
                <a:avLst/>
              </a:prstGeom>
              <a:blipFill>
                <a:blip r:embed="rId9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1EC86768-A18F-46B1-92B3-C9B72D73B5AC}"/>
              </a:ext>
            </a:extLst>
          </p:cNvPr>
          <p:cNvSpPr txBox="1"/>
          <p:nvPr/>
        </p:nvSpPr>
        <p:spPr>
          <a:xfrm>
            <a:off x="6839819" y="470232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E2341E-CD28-4D71-975B-5F7D30B9422E}"/>
                  </a:ext>
                </a:extLst>
              </p:cNvPr>
              <p:cNvSpPr txBox="1"/>
              <p:nvPr/>
            </p:nvSpPr>
            <p:spPr>
              <a:xfrm>
                <a:off x="6829190" y="513826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        remove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E2341E-CD28-4D71-975B-5F7D30B94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190" y="5138267"/>
                <a:ext cx="4818490" cy="523220"/>
              </a:xfrm>
              <a:prstGeom prst="rect">
                <a:avLst/>
              </a:prstGeom>
              <a:blipFill>
                <a:blip r:embed="rId10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C388402-1F6B-4AE0-AF60-914D43CBD98D}"/>
              </a:ext>
            </a:extLst>
          </p:cNvPr>
          <p:cNvSpPr txBox="1"/>
          <p:nvPr/>
        </p:nvSpPr>
        <p:spPr>
          <a:xfrm>
            <a:off x="6843361" y="557774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if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231655-4900-4E47-9D8B-22B909915B59}"/>
              </a:ext>
            </a:extLst>
          </p:cNvPr>
          <p:cNvSpPr txBox="1"/>
          <p:nvPr/>
        </p:nvSpPr>
        <p:spPr>
          <a:xfrm>
            <a:off x="6836270" y="6059759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while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/>
              <p:nvPr/>
            </p:nvSpPr>
            <p:spPr>
              <a:xfrm>
                <a:off x="905486" y="287371"/>
                <a:ext cx="419814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5,6,7,8,9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,10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86" y="287371"/>
                <a:ext cx="4198147" cy="1384995"/>
              </a:xfrm>
              <a:prstGeom prst="rect">
                <a:avLst/>
              </a:prstGeom>
              <a:blipFill>
                <a:blip r:embed="rId11"/>
                <a:stretch>
                  <a:fillRect t="-4405" r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/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30273F-985B-4F18-ADC3-68B60BB28AD0}"/>
                  </a:ext>
                </a:extLst>
              </p:cNvPr>
              <p:cNvSpPr txBox="1"/>
              <p:nvPr/>
            </p:nvSpPr>
            <p:spPr>
              <a:xfrm>
                <a:off x="1806615" y="4884536"/>
                <a:ext cx="4222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+1=10+1=1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30273F-985B-4F18-ADC3-68B60BB28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615" y="4884536"/>
                <a:ext cx="4222142" cy="523220"/>
              </a:xfrm>
              <a:prstGeom prst="rect">
                <a:avLst/>
              </a:prstGeom>
              <a:blipFill>
                <a:blip r:embed="rId1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1B71F748-3C92-48B3-9E63-DA0E91BB7E2B}"/>
              </a:ext>
            </a:extLst>
          </p:cNvPr>
          <p:cNvSpPr/>
          <p:nvPr/>
        </p:nvSpPr>
        <p:spPr>
          <a:xfrm>
            <a:off x="1773555" y="206212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0A298F-5527-476F-9DBB-BCB8A00298CA}"/>
                  </a:ext>
                </a:extLst>
              </p:cNvPr>
              <p:cNvSpPr txBox="1"/>
              <p:nvPr/>
            </p:nvSpPr>
            <p:spPr>
              <a:xfrm>
                <a:off x="619300" y="5292118"/>
                <a:ext cx="54902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  </a:t>
                </a: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0A298F-5527-476F-9DBB-BCB8A0029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00" y="5292118"/>
                <a:ext cx="5490200" cy="1815882"/>
              </a:xfrm>
              <a:prstGeom prst="rect">
                <a:avLst/>
              </a:prstGeom>
              <a:blipFill>
                <a:blip r:embed="rId14"/>
                <a:stretch>
                  <a:fillRect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3EB901A-1702-4C92-B25D-B1A378F8B439}"/>
                  </a:ext>
                </a:extLst>
              </p:cNvPr>
              <p:cNvSpPr txBox="1"/>
              <p:nvPr/>
            </p:nvSpPr>
            <p:spPr>
              <a:xfrm>
                <a:off x="2279330" y="6131751"/>
                <a:ext cx="37707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5,6,7,8,9,10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,11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3EB901A-1702-4C92-B25D-B1A378F8B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330" y="6131751"/>
                <a:ext cx="377071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8B7558D0-54B5-40E1-89DF-43590E14021F}"/>
              </a:ext>
            </a:extLst>
          </p:cNvPr>
          <p:cNvSpPr/>
          <p:nvPr/>
        </p:nvSpPr>
        <p:spPr>
          <a:xfrm>
            <a:off x="6028659" y="31791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/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A0A35C1-1CDC-41A6-8A6A-DBC577592FAB}"/>
              </a:ext>
            </a:extLst>
          </p:cNvPr>
          <p:cNvSpPr/>
          <p:nvPr/>
        </p:nvSpPr>
        <p:spPr>
          <a:xfrm>
            <a:off x="6633004" y="191102"/>
            <a:ext cx="5021320" cy="65818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E291C0D-4BFE-479D-BACC-3B4123B434A9}"/>
              </a:ext>
            </a:extLst>
          </p:cNvPr>
          <p:cNvSpPr/>
          <p:nvPr/>
        </p:nvSpPr>
        <p:spPr>
          <a:xfrm>
            <a:off x="894954" y="259578"/>
            <a:ext cx="4208679" cy="14623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39B2B04-2B52-437A-BAB2-42CE55024E1B}"/>
              </a:ext>
            </a:extLst>
          </p:cNvPr>
          <p:cNvSpPr/>
          <p:nvPr/>
        </p:nvSpPr>
        <p:spPr>
          <a:xfrm>
            <a:off x="344565" y="4883047"/>
            <a:ext cx="5750764" cy="18158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245D92B-5E45-4A4A-BF72-E61DD1DD59FE}"/>
              </a:ext>
            </a:extLst>
          </p:cNvPr>
          <p:cNvSpPr/>
          <p:nvPr/>
        </p:nvSpPr>
        <p:spPr>
          <a:xfrm>
            <a:off x="3274292" y="3541445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/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7B93F9EA-2F92-4599-8AB2-7765FFA773F9}"/>
              </a:ext>
            </a:extLst>
          </p:cNvPr>
          <p:cNvSpPr/>
          <p:nvPr/>
        </p:nvSpPr>
        <p:spPr>
          <a:xfrm>
            <a:off x="3995098" y="2811346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/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6D4C6493-0740-42D4-BADD-46A3F6CA8073}"/>
              </a:ext>
            </a:extLst>
          </p:cNvPr>
          <p:cNvSpPr/>
          <p:nvPr/>
        </p:nvSpPr>
        <p:spPr>
          <a:xfrm>
            <a:off x="5160336" y="241181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/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D87E1BE8-70C5-44EA-8151-597995F8489C}"/>
              </a:ext>
            </a:extLst>
          </p:cNvPr>
          <p:cNvSpPr/>
          <p:nvPr/>
        </p:nvSpPr>
        <p:spPr>
          <a:xfrm>
            <a:off x="769898" y="3059437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A293D54-764A-4E5A-A22A-403517000030}"/>
                  </a:ext>
                </a:extLst>
              </p:cNvPr>
              <p:cNvSpPr txBox="1"/>
              <p:nvPr/>
            </p:nvSpPr>
            <p:spPr>
              <a:xfrm>
                <a:off x="5978229" y="26744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A293D54-764A-4E5A-A22A-403517000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229" y="2674402"/>
                <a:ext cx="453646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/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/>
              <p:nvPr/>
            </p:nvSpPr>
            <p:spPr>
              <a:xfrm>
                <a:off x="5874463" y="2729050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463" y="2729050"/>
                <a:ext cx="453646" cy="523220"/>
              </a:xfrm>
              <a:prstGeom prst="rect">
                <a:avLst/>
              </a:prstGeom>
              <a:blipFill>
                <a:blip r:embed="rId22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C23D107F-329C-4A1F-A18A-BA6C1276D88B}"/>
              </a:ext>
            </a:extLst>
          </p:cNvPr>
          <p:cNvSpPr/>
          <p:nvPr/>
        </p:nvSpPr>
        <p:spPr>
          <a:xfrm>
            <a:off x="2031616" y="328627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/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571EA7ED-F7D3-4029-B76E-F7B9DC7952F7}"/>
              </a:ext>
            </a:extLst>
          </p:cNvPr>
          <p:cNvSpPr/>
          <p:nvPr/>
        </p:nvSpPr>
        <p:spPr>
          <a:xfrm>
            <a:off x="4297322" y="455959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/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C55B8BEA-4B8E-48FF-A0E4-9B526AF36630}"/>
              </a:ext>
            </a:extLst>
          </p:cNvPr>
          <p:cNvSpPr/>
          <p:nvPr/>
        </p:nvSpPr>
        <p:spPr>
          <a:xfrm>
            <a:off x="4550414" y="355804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/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B2F46A-5C4F-4547-877A-F33CD676E352}"/>
                  </a:ext>
                </a:extLst>
              </p:cNvPr>
              <p:cNvSpPr txBox="1"/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B2F46A-5C4F-4547-877A-F33CD676E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blipFill>
                <a:blip r:embed="rId26"/>
                <a:stretch>
                  <a:fillRect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80">
            <a:extLst>
              <a:ext uri="{FF2B5EF4-FFF2-40B4-BE49-F238E27FC236}">
                <a16:creationId xmlns:a16="http://schemas.microsoft.com/office/drawing/2014/main" id="{62C4CDB7-9F32-4895-96E6-44445ACEEF2B}"/>
              </a:ext>
            </a:extLst>
          </p:cNvPr>
          <p:cNvSpPr/>
          <p:nvPr/>
        </p:nvSpPr>
        <p:spPr>
          <a:xfrm>
            <a:off x="6024803" y="317528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1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3" grpId="0"/>
      <p:bldP spid="55" grpId="0"/>
      <p:bldP spid="56" grpId="0"/>
      <p:bldP spid="71" grpId="0"/>
      <p:bldP spid="71" grpId="1"/>
      <p:bldP spid="68" grpId="0"/>
      <p:bldP spid="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2524A-C061-4B92-BB75-1A342852F76C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4D977B-8F9E-44E2-9C4B-CD65E781332A}"/>
              </a:ext>
            </a:extLst>
          </p:cNvPr>
          <p:cNvCxnSpPr>
            <a:cxnSpLocks/>
          </p:cNvCxnSpPr>
          <p:nvPr/>
        </p:nvCxnSpPr>
        <p:spPr>
          <a:xfrm flipH="1">
            <a:off x="2842437" y="3619254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C549C3A7-C185-4860-BF00-4D5807C45640}"/>
              </a:ext>
            </a:extLst>
          </p:cNvPr>
          <p:cNvSpPr/>
          <p:nvPr/>
        </p:nvSpPr>
        <p:spPr>
          <a:xfrm>
            <a:off x="2768808" y="455509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2E637A-DB31-4192-9ADF-F9C8390DA70A}"/>
              </a:ext>
            </a:extLst>
          </p:cNvPr>
          <p:cNvCxnSpPr/>
          <p:nvPr/>
        </p:nvCxnSpPr>
        <p:spPr>
          <a:xfrm>
            <a:off x="1819275" y="2114550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F2012F-9E30-4F4E-9A45-97C834537D68}"/>
              </a:ext>
            </a:extLst>
          </p:cNvPr>
          <p:cNvCxnSpPr>
            <a:cxnSpLocks/>
          </p:cNvCxnSpPr>
          <p:nvPr/>
        </p:nvCxnSpPr>
        <p:spPr>
          <a:xfrm flipH="1">
            <a:off x="819150" y="2114550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3C09C-9857-4503-9503-C3001B38EFD3}"/>
              </a:ext>
            </a:extLst>
          </p:cNvPr>
          <p:cNvCxnSpPr>
            <a:cxnSpLocks/>
          </p:cNvCxnSpPr>
          <p:nvPr/>
        </p:nvCxnSpPr>
        <p:spPr>
          <a:xfrm>
            <a:off x="1819275" y="2114550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78C99-7949-483E-AF97-D6DBCBFA6BD6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176C93-EF94-4A31-ADA3-03F03D2F9AF9}"/>
              </a:ext>
            </a:extLst>
          </p:cNvPr>
          <p:cNvCxnSpPr>
            <a:cxnSpLocks/>
          </p:cNvCxnSpPr>
          <p:nvPr/>
        </p:nvCxnSpPr>
        <p:spPr>
          <a:xfrm>
            <a:off x="3086100" y="2362200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55580-C54E-4137-96CE-3D52B2BEC320}"/>
              </a:ext>
            </a:extLst>
          </p:cNvPr>
          <p:cNvCxnSpPr>
            <a:cxnSpLocks/>
          </p:cNvCxnSpPr>
          <p:nvPr/>
        </p:nvCxnSpPr>
        <p:spPr>
          <a:xfrm>
            <a:off x="3082445" y="2362200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1803E-2D0B-4025-8E4F-C090CF4D30E5}"/>
              </a:ext>
            </a:extLst>
          </p:cNvPr>
          <p:cNvCxnSpPr>
            <a:cxnSpLocks/>
          </p:cNvCxnSpPr>
          <p:nvPr/>
        </p:nvCxnSpPr>
        <p:spPr>
          <a:xfrm flipH="1">
            <a:off x="1319212" y="3362326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C40FB-2F57-4F26-9300-F85C09C6831A}"/>
              </a:ext>
            </a:extLst>
          </p:cNvPr>
          <p:cNvCxnSpPr>
            <a:cxnSpLocks/>
          </p:cNvCxnSpPr>
          <p:nvPr/>
        </p:nvCxnSpPr>
        <p:spPr>
          <a:xfrm flipH="1">
            <a:off x="4607442" y="2492375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BA872-E59B-4D8B-B1A8-774F0E726089}"/>
              </a:ext>
            </a:extLst>
          </p:cNvPr>
          <p:cNvCxnSpPr>
            <a:cxnSpLocks/>
          </p:cNvCxnSpPr>
          <p:nvPr/>
        </p:nvCxnSpPr>
        <p:spPr>
          <a:xfrm>
            <a:off x="3089755" y="2362200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C01E55-D95A-4816-AFE1-548B458D6D18}"/>
              </a:ext>
            </a:extLst>
          </p:cNvPr>
          <p:cNvCxnSpPr>
            <a:cxnSpLocks/>
          </p:cNvCxnSpPr>
          <p:nvPr/>
        </p:nvCxnSpPr>
        <p:spPr>
          <a:xfrm flipV="1">
            <a:off x="2085975" y="2866778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EC58A9-39BC-4D75-93AD-DE6D1F0B2AE0}"/>
              </a:ext>
            </a:extLst>
          </p:cNvPr>
          <p:cNvCxnSpPr>
            <a:cxnSpLocks/>
          </p:cNvCxnSpPr>
          <p:nvPr/>
        </p:nvCxnSpPr>
        <p:spPr>
          <a:xfrm>
            <a:off x="4082570" y="2866778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9D4EF4-F84F-4895-98CE-33994784DED6}"/>
              </a:ext>
            </a:extLst>
          </p:cNvPr>
          <p:cNvCxnSpPr>
            <a:cxnSpLocks/>
          </p:cNvCxnSpPr>
          <p:nvPr/>
        </p:nvCxnSpPr>
        <p:spPr>
          <a:xfrm flipV="1">
            <a:off x="3352800" y="2866777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DED0F-FB62-425A-9AF5-047F549EB6C4}"/>
              </a:ext>
            </a:extLst>
          </p:cNvPr>
          <p:cNvCxnSpPr>
            <a:cxnSpLocks/>
          </p:cNvCxnSpPr>
          <p:nvPr/>
        </p:nvCxnSpPr>
        <p:spPr>
          <a:xfrm>
            <a:off x="2085975" y="3362326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F24D3D-970F-4318-A870-F20C1DD5DBAC}"/>
              </a:ext>
            </a:extLst>
          </p:cNvPr>
          <p:cNvCxnSpPr>
            <a:cxnSpLocks/>
          </p:cNvCxnSpPr>
          <p:nvPr/>
        </p:nvCxnSpPr>
        <p:spPr>
          <a:xfrm>
            <a:off x="3342500" y="3608142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8F08C1-083D-4370-B597-47ACF5FB2AB5}"/>
              </a:ext>
            </a:extLst>
          </p:cNvPr>
          <p:cNvCxnSpPr>
            <a:cxnSpLocks/>
          </p:cNvCxnSpPr>
          <p:nvPr/>
        </p:nvCxnSpPr>
        <p:spPr>
          <a:xfrm flipH="1" flipV="1">
            <a:off x="5238308" y="2495181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069889-CD2A-4FC7-8361-6B7E716BEE9C}"/>
              </a:ext>
            </a:extLst>
          </p:cNvPr>
          <p:cNvCxnSpPr>
            <a:cxnSpLocks/>
          </p:cNvCxnSpPr>
          <p:nvPr/>
        </p:nvCxnSpPr>
        <p:spPr>
          <a:xfrm flipH="1">
            <a:off x="4601407" y="3250024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104533-3C29-4338-BC3B-8858DECA2FD5}"/>
              </a:ext>
            </a:extLst>
          </p:cNvPr>
          <p:cNvCxnSpPr>
            <a:cxnSpLocks/>
          </p:cNvCxnSpPr>
          <p:nvPr/>
        </p:nvCxnSpPr>
        <p:spPr>
          <a:xfrm>
            <a:off x="4601408" y="3630366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D540B1-0989-4599-BEE0-9BC5A3DCE328}"/>
              </a:ext>
            </a:extLst>
          </p:cNvPr>
          <p:cNvCxnSpPr>
            <a:cxnSpLocks/>
          </p:cNvCxnSpPr>
          <p:nvPr/>
        </p:nvCxnSpPr>
        <p:spPr>
          <a:xfrm flipV="1">
            <a:off x="4345006" y="3250024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79866C-2F1E-42B5-A234-0185DAF61E2C}"/>
              </a:ext>
            </a:extLst>
          </p:cNvPr>
          <p:cNvCxnSpPr>
            <a:cxnSpLocks/>
          </p:cNvCxnSpPr>
          <p:nvPr/>
        </p:nvCxnSpPr>
        <p:spPr>
          <a:xfrm flipH="1">
            <a:off x="4342624" y="4387982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E7C3FB8-0C1C-4397-89A1-BDCBC12B5ADF}"/>
              </a:ext>
            </a:extLst>
          </p:cNvPr>
          <p:cNvSpPr/>
          <p:nvPr/>
        </p:nvSpPr>
        <p:spPr>
          <a:xfrm>
            <a:off x="1772084" y="206271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29317F-AF72-4FA7-B138-9D960A349221}"/>
              </a:ext>
            </a:extLst>
          </p:cNvPr>
          <p:cNvSpPr/>
          <p:nvPr/>
        </p:nvSpPr>
        <p:spPr>
          <a:xfrm>
            <a:off x="769088" y="30586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7B747E-F7B6-40C7-A5EB-554F4D9F0034}"/>
              </a:ext>
            </a:extLst>
          </p:cNvPr>
          <p:cNvSpPr/>
          <p:nvPr/>
        </p:nvSpPr>
        <p:spPr>
          <a:xfrm>
            <a:off x="3030264" y="228599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79EB5-2958-424C-A706-A6A88DF417B2}"/>
              </a:ext>
            </a:extLst>
          </p:cNvPr>
          <p:cNvSpPr/>
          <p:nvPr/>
        </p:nvSpPr>
        <p:spPr>
          <a:xfrm>
            <a:off x="5156788" y="241358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8F999C-4377-4BC5-8B2F-DCEEE8F1AA8B}"/>
              </a:ext>
            </a:extLst>
          </p:cNvPr>
          <p:cNvSpPr/>
          <p:nvPr/>
        </p:nvSpPr>
        <p:spPr>
          <a:xfrm>
            <a:off x="2030804" y="32854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652871-122C-4BF8-AAA6-7CAEE5BB9A45}"/>
              </a:ext>
            </a:extLst>
          </p:cNvPr>
          <p:cNvSpPr/>
          <p:nvPr/>
        </p:nvSpPr>
        <p:spPr>
          <a:xfrm>
            <a:off x="1258185" y="41573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A65DB8-D697-46BF-B4B1-885C35BE81B3}"/>
              </a:ext>
            </a:extLst>
          </p:cNvPr>
          <p:cNvSpPr/>
          <p:nvPr/>
        </p:nvSpPr>
        <p:spPr>
          <a:xfrm>
            <a:off x="3994288" y="28105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7520BC-89F0-414F-A9DB-D0294DF2FDA0}"/>
              </a:ext>
            </a:extLst>
          </p:cNvPr>
          <p:cNvSpPr/>
          <p:nvPr/>
        </p:nvSpPr>
        <p:spPr>
          <a:xfrm>
            <a:off x="2767998" y="455428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E0489F-A991-44C6-895A-789121C08F71}"/>
              </a:ext>
            </a:extLst>
          </p:cNvPr>
          <p:cNvSpPr/>
          <p:nvPr/>
        </p:nvSpPr>
        <p:spPr>
          <a:xfrm>
            <a:off x="3278372" y="35406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4B0B6D-00B1-4D57-853B-9D9FE05DCCB2}"/>
              </a:ext>
            </a:extLst>
          </p:cNvPr>
          <p:cNvSpPr/>
          <p:nvPr/>
        </p:nvSpPr>
        <p:spPr>
          <a:xfrm>
            <a:off x="4554268" y="356189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7524C3-F8E6-4EF8-A240-0202ADAAA079}"/>
              </a:ext>
            </a:extLst>
          </p:cNvPr>
          <p:cNvSpPr/>
          <p:nvPr/>
        </p:nvSpPr>
        <p:spPr>
          <a:xfrm>
            <a:off x="4299092" y="45613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A9EF71-8445-40C6-BB31-C3A7D25501FD}"/>
              </a:ext>
            </a:extLst>
          </p:cNvPr>
          <p:cNvSpPr/>
          <p:nvPr/>
        </p:nvSpPr>
        <p:spPr>
          <a:xfrm>
            <a:off x="5766385" y="4299092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6CED61-ACE8-4B79-B576-D9D2C01BC119}"/>
              </a:ext>
            </a:extLst>
          </p:cNvPr>
          <p:cNvSpPr/>
          <p:nvPr/>
        </p:nvSpPr>
        <p:spPr>
          <a:xfrm>
            <a:off x="3031595" y="228732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/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/>
              <p:nvPr/>
            </p:nvSpPr>
            <p:spPr>
              <a:xfrm>
                <a:off x="905486" y="287371"/>
                <a:ext cx="466609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5,6,7,8,9,10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,11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86" y="287371"/>
                <a:ext cx="4666094" cy="1384995"/>
              </a:xfrm>
              <a:prstGeom prst="rect">
                <a:avLst/>
              </a:prstGeom>
              <a:blipFill>
                <a:blip r:embed="rId3"/>
                <a:stretch>
                  <a:fillRect t="-4405" r="-1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/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blipFill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1B71F748-3C92-48B3-9E63-DA0E91BB7E2B}"/>
              </a:ext>
            </a:extLst>
          </p:cNvPr>
          <p:cNvSpPr/>
          <p:nvPr/>
        </p:nvSpPr>
        <p:spPr>
          <a:xfrm>
            <a:off x="1773555" y="206212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B7558D0-54B5-40E1-89DF-43590E14021F}"/>
              </a:ext>
            </a:extLst>
          </p:cNvPr>
          <p:cNvSpPr/>
          <p:nvPr/>
        </p:nvSpPr>
        <p:spPr>
          <a:xfrm>
            <a:off x="6028659" y="31791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/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E291C0D-4BFE-479D-BACC-3B4123B434A9}"/>
              </a:ext>
            </a:extLst>
          </p:cNvPr>
          <p:cNvSpPr/>
          <p:nvPr/>
        </p:nvSpPr>
        <p:spPr>
          <a:xfrm>
            <a:off x="894954" y="259578"/>
            <a:ext cx="4791624" cy="14623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39B2B04-2B52-437A-BAB2-42CE55024E1B}"/>
              </a:ext>
            </a:extLst>
          </p:cNvPr>
          <p:cNvSpPr/>
          <p:nvPr/>
        </p:nvSpPr>
        <p:spPr>
          <a:xfrm>
            <a:off x="344565" y="4883047"/>
            <a:ext cx="5750764" cy="18158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245D92B-5E45-4A4A-BF72-E61DD1DD59FE}"/>
              </a:ext>
            </a:extLst>
          </p:cNvPr>
          <p:cNvSpPr/>
          <p:nvPr/>
        </p:nvSpPr>
        <p:spPr>
          <a:xfrm>
            <a:off x="3274292" y="3541445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/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7B93F9EA-2F92-4599-8AB2-7765FFA773F9}"/>
              </a:ext>
            </a:extLst>
          </p:cNvPr>
          <p:cNvSpPr/>
          <p:nvPr/>
        </p:nvSpPr>
        <p:spPr>
          <a:xfrm>
            <a:off x="3995098" y="2811346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/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6D4C6493-0740-42D4-BADD-46A3F6CA8073}"/>
              </a:ext>
            </a:extLst>
          </p:cNvPr>
          <p:cNvSpPr/>
          <p:nvPr/>
        </p:nvSpPr>
        <p:spPr>
          <a:xfrm>
            <a:off x="5160336" y="241181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/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D87E1BE8-70C5-44EA-8151-597995F8489C}"/>
              </a:ext>
            </a:extLst>
          </p:cNvPr>
          <p:cNvSpPr/>
          <p:nvPr/>
        </p:nvSpPr>
        <p:spPr>
          <a:xfrm>
            <a:off x="769898" y="3059437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/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/>
              <p:nvPr/>
            </p:nvSpPr>
            <p:spPr>
              <a:xfrm>
                <a:off x="5874463" y="2729050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463" y="2729050"/>
                <a:ext cx="453646" cy="523220"/>
              </a:xfrm>
              <a:prstGeom prst="rect">
                <a:avLst/>
              </a:prstGeom>
              <a:blipFill>
                <a:blip r:embed="rId10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C23D107F-329C-4A1F-A18A-BA6C1276D88B}"/>
              </a:ext>
            </a:extLst>
          </p:cNvPr>
          <p:cNvSpPr/>
          <p:nvPr/>
        </p:nvSpPr>
        <p:spPr>
          <a:xfrm>
            <a:off x="2031616" y="328627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/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571EA7ED-F7D3-4029-B76E-F7B9DC7952F7}"/>
              </a:ext>
            </a:extLst>
          </p:cNvPr>
          <p:cNvSpPr/>
          <p:nvPr/>
        </p:nvSpPr>
        <p:spPr>
          <a:xfrm>
            <a:off x="4297322" y="455959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/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C55B8BEA-4B8E-48FF-A0E4-9B526AF36630}"/>
              </a:ext>
            </a:extLst>
          </p:cNvPr>
          <p:cNvSpPr/>
          <p:nvPr/>
        </p:nvSpPr>
        <p:spPr>
          <a:xfrm>
            <a:off x="4550414" y="355804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/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B2F46A-5C4F-4547-877A-F33CD676E352}"/>
                  </a:ext>
                </a:extLst>
              </p:cNvPr>
              <p:cNvSpPr txBox="1"/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B2F46A-5C4F-4547-877A-F33CD676E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blipFill>
                <a:blip r:embed="rId14"/>
                <a:stretch>
                  <a:fillRect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80">
            <a:extLst>
              <a:ext uri="{FF2B5EF4-FFF2-40B4-BE49-F238E27FC236}">
                <a16:creationId xmlns:a16="http://schemas.microsoft.com/office/drawing/2014/main" id="{62C4CDB7-9F32-4895-96E6-44445ACEEF2B}"/>
              </a:ext>
            </a:extLst>
          </p:cNvPr>
          <p:cNvSpPr/>
          <p:nvPr/>
        </p:nvSpPr>
        <p:spPr>
          <a:xfrm>
            <a:off x="6024803" y="317528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EC7888A-8796-4155-AF48-35FEC4FA46B2}"/>
              </a:ext>
            </a:extLst>
          </p:cNvPr>
          <p:cNvSpPr/>
          <p:nvPr/>
        </p:nvSpPr>
        <p:spPr>
          <a:xfrm>
            <a:off x="6633004" y="191102"/>
            <a:ext cx="5021320" cy="65818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ADA4046-B1F4-4919-9BA8-F2F3F582C883}"/>
                  </a:ext>
                </a:extLst>
              </p:cNvPr>
              <p:cNvSpPr txBox="1"/>
              <p:nvPr/>
            </p:nvSpPr>
            <p:spPr>
              <a:xfrm>
                <a:off x="7165451" y="343502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nonempty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ADA4046-B1F4-4919-9BA8-F2F3F582C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451" y="343502"/>
                <a:ext cx="4818490" cy="523220"/>
              </a:xfrm>
              <a:prstGeom prst="rect">
                <a:avLst/>
              </a:prstGeom>
              <a:blipFill>
                <a:blip r:embed="rId15"/>
                <a:stretch>
                  <a:fillRect l="-252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369F252-FDA6-439C-AF0A-C42F22094DF3}"/>
                  </a:ext>
                </a:extLst>
              </p:cNvPr>
              <p:cNvSpPr txBox="1"/>
              <p:nvPr/>
            </p:nvSpPr>
            <p:spPr>
              <a:xfrm>
                <a:off x="7168989" y="8098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  consider the head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369F252-FDA6-439C-AF0A-C42F22094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989" y="809887"/>
                <a:ext cx="4818490" cy="523220"/>
              </a:xfrm>
              <a:prstGeom prst="rect">
                <a:avLst/>
              </a:prstGeom>
              <a:blipFill>
                <a:blip r:embed="rId16"/>
                <a:stretch>
                  <a:fillRect l="-253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6CE4CAD-134D-407F-A6E1-240FA1B8A4F6}"/>
                  </a:ext>
                </a:extLst>
              </p:cNvPr>
              <p:cNvSpPr txBox="1"/>
              <p:nvPr/>
            </p:nvSpPr>
            <p:spPr>
              <a:xfrm>
                <a:off x="7162365" y="21327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        increment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6CE4CAD-134D-407F-A6E1-240FA1B8A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365" y="2132787"/>
                <a:ext cx="4818490" cy="523220"/>
              </a:xfrm>
              <a:prstGeom prst="rect">
                <a:avLst/>
              </a:prstGeom>
              <a:blipFill>
                <a:blip r:embed="rId17"/>
                <a:stretch>
                  <a:fillRect l="-265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5DA403C-8724-4A3E-8AE1-532B8D748CD4}"/>
                  </a:ext>
                </a:extLst>
              </p:cNvPr>
              <p:cNvSpPr txBox="1"/>
              <p:nvPr/>
            </p:nvSpPr>
            <p:spPr>
              <a:xfrm>
                <a:off x="7006408" y="262543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      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colour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black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5DA403C-8724-4A3E-8AE1-532B8D748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408" y="2625437"/>
                <a:ext cx="4818490" cy="523220"/>
              </a:xfrm>
              <a:prstGeom prst="rect">
                <a:avLst/>
              </a:prstGeom>
              <a:blipFill>
                <a:blip r:embed="rId18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1D68D23-0A7B-474A-AA15-23B81DA9C6EA}"/>
                  </a:ext>
                </a:extLst>
              </p:cNvPr>
              <p:cNvSpPr txBox="1"/>
              <p:nvPr/>
            </p:nvSpPr>
            <p:spPr>
              <a:xfrm>
                <a:off x="6999315" y="3086188"/>
                <a:ext cx="48184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 startAt="11"/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1D68D23-0A7B-474A-AA15-23B81DA9C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315" y="3086188"/>
                <a:ext cx="4818490" cy="1384995"/>
              </a:xfrm>
              <a:prstGeom prst="rect">
                <a:avLst/>
              </a:prstGeom>
              <a:blipFill>
                <a:blip r:embed="rId19"/>
                <a:stretch>
                  <a:fillRect l="-2276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FD6E728-F9D4-4F30-B917-B0935922C006}"/>
                  </a:ext>
                </a:extLst>
              </p:cNvPr>
              <p:cNvSpPr txBox="1"/>
              <p:nvPr/>
            </p:nvSpPr>
            <p:spPr>
              <a:xfrm>
                <a:off x="6999314" y="43939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       append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FD6E728-F9D4-4F30-B917-B0935922C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314" y="4393987"/>
                <a:ext cx="4818490" cy="523220"/>
              </a:xfrm>
              <a:prstGeom prst="rect">
                <a:avLst/>
              </a:prstGeom>
              <a:blipFill>
                <a:blip r:embed="rId20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A046646D-B5F9-442D-AD22-7994A5E2D049}"/>
              </a:ext>
            </a:extLst>
          </p:cNvPr>
          <p:cNvSpPr txBox="1"/>
          <p:nvPr/>
        </p:nvSpPr>
        <p:spPr>
          <a:xfrm>
            <a:off x="6992219" y="485472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D202900-BAE2-48F5-BB96-0D04DB01EB65}"/>
                  </a:ext>
                </a:extLst>
              </p:cNvPr>
              <p:cNvSpPr txBox="1"/>
              <p:nvPr/>
            </p:nvSpPr>
            <p:spPr>
              <a:xfrm>
                <a:off x="6981590" y="529066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        remove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D202900-BAE2-48F5-BB96-0D04DB01E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590" y="5290667"/>
                <a:ext cx="4818490" cy="523220"/>
              </a:xfrm>
              <a:prstGeom prst="rect">
                <a:avLst/>
              </a:prstGeom>
              <a:blipFill>
                <a:blip r:embed="rId21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>
            <a:extLst>
              <a:ext uri="{FF2B5EF4-FFF2-40B4-BE49-F238E27FC236}">
                <a16:creationId xmlns:a16="http://schemas.microsoft.com/office/drawing/2014/main" id="{BC7F5A53-5852-4124-8BAB-79FCDD563D1C}"/>
              </a:ext>
            </a:extLst>
          </p:cNvPr>
          <p:cNvSpPr txBox="1"/>
          <p:nvPr/>
        </p:nvSpPr>
        <p:spPr>
          <a:xfrm>
            <a:off x="6995761" y="573014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if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21B49C0-DF62-4448-82C0-4EF187237867}"/>
              </a:ext>
            </a:extLst>
          </p:cNvPr>
          <p:cNvSpPr txBox="1"/>
          <p:nvPr/>
        </p:nvSpPr>
        <p:spPr>
          <a:xfrm>
            <a:off x="6988670" y="6212159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while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585BF17-E0B7-43FC-B6F1-0ED397180B38}"/>
                  </a:ext>
                </a:extLst>
              </p:cNvPr>
              <p:cNvSpPr txBox="1"/>
              <p:nvPr/>
            </p:nvSpPr>
            <p:spPr>
              <a:xfrm>
                <a:off x="7145512" y="1265615"/>
                <a:ext cx="51740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an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uncoloured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neighbor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585BF17-E0B7-43FC-B6F1-0ED397180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512" y="1265615"/>
                <a:ext cx="5174083" cy="954107"/>
              </a:xfrm>
              <a:prstGeom prst="rect">
                <a:avLst/>
              </a:prstGeom>
              <a:blipFill>
                <a:blip r:embed="rId22"/>
                <a:stretch>
                  <a:fillRect l="-2356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88D9090-DFC1-4B11-914D-7B6954A954AE}"/>
                  </a:ext>
                </a:extLst>
              </p:cNvPr>
              <p:cNvSpPr txBox="1"/>
              <p:nvPr/>
            </p:nvSpPr>
            <p:spPr>
              <a:xfrm>
                <a:off x="337473" y="5537181"/>
                <a:ext cx="599063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,6,7,8,9,10,11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0" dirty="0">
                    <a:ea typeface="Cambria Math" panose="020405030504060302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6,7,8,9,10,11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88D9090-DFC1-4B11-914D-7B6954A95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73" y="5537181"/>
                <a:ext cx="5990636" cy="95410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15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C4EAAF-013B-4E2E-B909-52E2CF699386}"/>
              </a:ext>
            </a:extLst>
          </p:cNvPr>
          <p:cNvSpPr txBox="1"/>
          <p:nvPr/>
        </p:nvSpPr>
        <p:spPr>
          <a:xfrm>
            <a:off x="1201483" y="467833"/>
            <a:ext cx="9781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illustration of Algorithm 6.1 from Section 6.1, “Tree Search,” of J.A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Bondy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U.S.R.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Murty’s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Theory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Graduate Texts in Mathematics 244 (Springer, 2008)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3A470B-3178-463D-80E9-98731CA6D2EC}"/>
              </a:ext>
            </a:extLst>
          </p:cNvPr>
          <p:cNvSpPr txBox="1"/>
          <p:nvPr/>
        </p:nvSpPr>
        <p:spPr>
          <a:xfrm>
            <a:off x="606057" y="2183225"/>
            <a:ext cx="10930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presentation is meant to supplement the East Tennessee State University graduate classes Graph Theory 2 (MATH 5450) and Mathematical Modeling Using Graph Theory (MATH 5870).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50F27-F142-42C7-AB68-E6A11EAA3860}"/>
              </a:ext>
            </a:extLst>
          </p:cNvPr>
          <p:cNvSpPr txBox="1"/>
          <p:nvPr/>
        </p:nvSpPr>
        <p:spPr>
          <a:xfrm>
            <a:off x="758457" y="4015566"/>
            <a:ext cx="109302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information on these classes, see the website on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Mathematical Modeling Using Graph Theory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web address </a:t>
            </a:r>
            <a:r>
              <a:rPr lang="en-US" sz="2800" dirty="0">
                <a:latin typeface="OCR A Extended" panose="02010509020102010303" pitchFamily="50" charset="0"/>
                <a:cs typeface="Times New Roman" panose="02020603050405020304" pitchFamily="18" charset="0"/>
                <a:hlinkClick r:id="rId2"/>
              </a:rPr>
              <a:t>https://faculty.etsu.edu/gardnerr/5340/notes-Math-Modeling-GT-G.htm</a:t>
            </a:r>
            <a:r>
              <a:rPr lang="en-US" sz="2800" dirty="0">
                <a:latin typeface="OCR A Extended" panose="02010509020102010303" pitchFamily="50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9815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2524A-C061-4B92-BB75-1A342852F76C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4D977B-8F9E-44E2-9C4B-CD65E781332A}"/>
              </a:ext>
            </a:extLst>
          </p:cNvPr>
          <p:cNvCxnSpPr>
            <a:cxnSpLocks/>
          </p:cNvCxnSpPr>
          <p:nvPr/>
        </p:nvCxnSpPr>
        <p:spPr>
          <a:xfrm flipH="1">
            <a:off x="2842437" y="3619254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C549C3A7-C185-4860-BF00-4D5807C45640}"/>
              </a:ext>
            </a:extLst>
          </p:cNvPr>
          <p:cNvSpPr/>
          <p:nvPr/>
        </p:nvSpPr>
        <p:spPr>
          <a:xfrm>
            <a:off x="2768808" y="455509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2E637A-DB31-4192-9ADF-F9C8390DA70A}"/>
              </a:ext>
            </a:extLst>
          </p:cNvPr>
          <p:cNvCxnSpPr/>
          <p:nvPr/>
        </p:nvCxnSpPr>
        <p:spPr>
          <a:xfrm>
            <a:off x="1819275" y="2114550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F2012F-9E30-4F4E-9A45-97C834537D68}"/>
              </a:ext>
            </a:extLst>
          </p:cNvPr>
          <p:cNvCxnSpPr>
            <a:cxnSpLocks/>
          </p:cNvCxnSpPr>
          <p:nvPr/>
        </p:nvCxnSpPr>
        <p:spPr>
          <a:xfrm flipH="1">
            <a:off x="819150" y="2114550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3C09C-9857-4503-9503-C3001B38EFD3}"/>
              </a:ext>
            </a:extLst>
          </p:cNvPr>
          <p:cNvCxnSpPr>
            <a:cxnSpLocks/>
          </p:cNvCxnSpPr>
          <p:nvPr/>
        </p:nvCxnSpPr>
        <p:spPr>
          <a:xfrm>
            <a:off x="1819275" y="2114550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78C99-7949-483E-AF97-D6DBCBFA6BD6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176C93-EF94-4A31-ADA3-03F03D2F9AF9}"/>
              </a:ext>
            </a:extLst>
          </p:cNvPr>
          <p:cNvCxnSpPr>
            <a:cxnSpLocks/>
          </p:cNvCxnSpPr>
          <p:nvPr/>
        </p:nvCxnSpPr>
        <p:spPr>
          <a:xfrm>
            <a:off x="3086100" y="2362200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55580-C54E-4137-96CE-3D52B2BEC320}"/>
              </a:ext>
            </a:extLst>
          </p:cNvPr>
          <p:cNvCxnSpPr>
            <a:cxnSpLocks/>
          </p:cNvCxnSpPr>
          <p:nvPr/>
        </p:nvCxnSpPr>
        <p:spPr>
          <a:xfrm>
            <a:off x="3082445" y="2362200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1803E-2D0B-4025-8E4F-C090CF4D30E5}"/>
              </a:ext>
            </a:extLst>
          </p:cNvPr>
          <p:cNvCxnSpPr>
            <a:cxnSpLocks/>
          </p:cNvCxnSpPr>
          <p:nvPr/>
        </p:nvCxnSpPr>
        <p:spPr>
          <a:xfrm flipH="1">
            <a:off x="1319212" y="3362326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C40FB-2F57-4F26-9300-F85C09C6831A}"/>
              </a:ext>
            </a:extLst>
          </p:cNvPr>
          <p:cNvCxnSpPr>
            <a:cxnSpLocks/>
          </p:cNvCxnSpPr>
          <p:nvPr/>
        </p:nvCxnSpPr>
        <p:spPr>
          <a:xfrm flipH="1">
            <a:off x="4607442" y="2492375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BA872-E59B-4D8B-B1A8-774F0E726089}"/>
              </a:ext>
            </a:extLst>
          </p:cNvPr>
          <p:cNvCxnSpPr>
            <a:cxnSpLocks/>
          </p:cNvCxnSpPr>
          <p:nvPr/>
        </p:nvCxnSpPr>
        <p:spPr>
          <a:xfrm>
            <a:off x="3089755" y="2362200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C01E55-D95A-4816-AFE1-548B458D6D18}"/>
              </a:ext>
            </a:extLst>
          </p:cNvPr>
          <p:cNvCxnSpPr>
            <a:cxnSpLocks/>
          </p:cNvCxnSpPr>
          <p:nvPr/>
        </p:nvCxnSpPr>
        <p:spPr>
          <a:xfrm flipV="1">
            <a:off x="2085975" y="2866778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EC58A9-39BC-4D75-93AD-DE6D1F0B2AE0}"/>
              </a:ext>
            </a:extLst>
          </p:cNvPr>
          <p:cNvCxnSpPr>
            <a:cxnSpLocks/>
          </p:cNvCxnSpPr>
          <p:nvPr/>
        </p:nvCxnSpPr>
        <p:spPr>
          <a:xfrm>
            <a:off x="4082570" y="2866778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9D4EF4-F84F-4895-98CE-33994784DED6}"/>
              </a:ext>
            </a:extLst>
          </p:cNvPr>
          <p:cNvCxnSpPr>
            <a:cxnSpLocks/>
          </p:cNvCxnSpPr>
          <p:nvPr/>
        </p:nvCxnSpPr>
        <p:spPr>
          <a:xfrm flipV="1">
            <a:off x="3352800" y="2866777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DED0F-FB62-425A-9AF5-047F549EB6C4}"/>
              </a:ext>
            </a:extLst>
          </p:cNvPr>
          <p:cNvCxnSpPr>
            <a:cxnSpLocks/>
          </p:cNvCxnSpPr>
          <p:nvPr/>
        </p:nvCxnSpPr>
        <p:spPr>
          <a:xfrm>
            <a:off x="2085975" y="3362326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F24D3D-970F-4318-A870-F20C1DD5DBAC}"/>
              </a:ext>
            </a:extLst>
          </p:cNvPr>
          <p:cNvCxnSpPr>
            <a:cxnSpLocks/>
          </p:cNvCxnSpPr>
          <p:nvPr/>
        </p:nvCxnSpPr>
        <p:spPr>
          <a:xfrm>
            <a:off x="3342500" y="3608142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8F08C1-083D-4370-B597-47ACF5FB2AB5}"/>
              </a:ext>
            </a:extLst>
          </p:cNvPr>
          <p:cNvCxnSpPr>
            <a:cxnSpLocks/>
          </p:cNvCxnSpPr>
          <p:nvPr/>
        </p:nvCxnSpPr>
        <p:spPr>
          <a:xfrm flipH="1" flipV="1">
            <a:off x="5238308" y="2495181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069889-CD2A-4FC7-8361-6B7E716BEE9C}"/>
              </a:ext>
            </a:extLst>
          </p:cNvPr>
          <p:cNvCxnSpPr>
            <a:cxnSpLocks/>
          </p:cNvCxnSpPr>
          <p:nvPr/>
        </p:nvCxnSpPr>
        <p:spPr>
          <a:xfrm flipH="1">
            <a:off x="4601407" y="3250024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104533-3C29-4338-BC3B-8858DECA2FD5}"/>
              </a:ext>
            </a:extLst>
          </p:cNvPr>
          <p:cNvCxnSpPr>
            <a:cxnSpLocks/>
          </p:cNvCxnSpPr>
          <p:nvPr/>
        </p:nvCxnSpPr>
        <p:spPr>
          <a:xfrm>
            <a:off x="4601408" y="3630366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D540B1-0989-4599-BEE0-9BC5A3DCE328}"/>
              </a:ext>
            </a:extLst>
          </p:cNvPr>
          <p:cNvCxnSpPr>
            <a:cxnSpLocks/>
          </p:cNvCxnSpPr>
          <p:nvPr/>
        </p:nvCxnSpPr>
        <p:spPr>
          <a:xfrm flipV="1">
            <a:off x="4345006" y="3250024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79866C-2F1E-42B5-A234-0185DAF61E2C}"/>
              </a:ext>
            </a:extLst>
          </p:cNvPr>
          <p:cNvCxnSpPr>
            <a:cxnSpLocks/>
          </p:cNvCxnSpPr>
          <p:nvPr/>
        </p:nvCxnSpPr>
        <p:spPr>
          <a:xfrm flipH="1">
            <a:off x="4342624" y="4387982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E7C3FB8-0C1C-4397-89A1-BDCBC12B5ADF}"/>
              </a:ext>
            </a:extLst>
          </p:cNvPr>
          <p:cNvSpPr/>
          <p:nvPr/>
        </p:nvSpPr>
        <p:spPr>
          <a:xfrm>
            <a:off x="1772084" y="206271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29317F-AF72-4FA7-B138-9D960A349221}"/>
              </a:ext>
            </a:extLst>
          </p:cNvPr>
          <p:cNvSpPr/>
          <p:nvPr/>
        </p:nvSpPr>
        <p:spPr>
          <a:xfrm>
            <a:off x="769088" y="30586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7B747E-F7B6-40C7-A5EB-554F4D9F0034}"/>
              </a:ext>
            </a:extLst>
          </p:cNvPr>
          <p:cNvSpPr/>
          <p:nvPr/>
        </p:nvSpPr>
        <p:spPr>
          <a:xfrm>
            <a:off x="3030264" y="228599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79EB5-2958-424C-A706-A6A88DF417B2}"/>
              </a:ext>
            </a:extLst>
          </p:cNvPr>
          <p:cNvSpPr/>
          <p:nvPr/>
        </p:nvSpPr>
        <p:spPr>
          <a:xfrm>
            <a:off x="5156788" y="241358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8F999C-4377-4BC5-8B2F-DCEEE8F1AA8B}"/>
              </a:ext>
            </a:extLst>
          </p:cNvPr>
          <p:cNvSpPr/>
          <p:nvPr/>
        </p:nvSpPr>
        <p:spPr>
          <a:xfrm>
            <a:off x="2030804" y="32854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652871-122C-4BF8-AAA6-7CAEE5BB9A45}"/>
              </a:ext>
            </a:extLst>
          </p:cNvPr>
          <p:cNvSpPr/>
          <p:nvPr/>
        </p:nvSpPr>
        <p:spPr>
          <a:xfrm>
            <a:off x="1258185" y="41573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A65DB8-D697-46BF-B4B1-885C35BE81B3}"/>
              </a:ext>
            </a:extLst>
          </p:cNvPr>
          <p:cNvSpPr/>
          <p:nvPr/>
        </p:nvSpPr>
        <p:spPr>
          <a:xfrm>
            <a:off x="3994288" y="28105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7520BC-89F0-414F-A9DB-D0294DF2FDA0}"/>
              </a:ext>
            </a:extLst>
          </p:cNvPr>
          <p:cNvSpPr/>
          <p:nvPr/>
        </p:nvSpPr>
        <p:spPr>
          <a:xfrm>
            <a:off x="2767998" y="455428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E0489F-A991-44C6-895A-789121C08F71}"/>
              </a:ext>
            </a:extLst>
          </p:cNvPr>
          <p:cNvSpPr/>
          <p:nvPr/>
        </p:nvSpPr>
        <p:spPr>
          <a:xfrm>
            <a:off x="3278372" y="35406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4B0B6D-00B1-4D57-853B-9D9FE05DCCB2}"/>
              </a:ext>
            </a:extLst>
          </p:cNvPr>
          <p:cNvSpPr/>
          <p:nvPr/>
        </p:nvSpPr>
        <p:spPr>
          <a:xfrm>
            <a:off x="4554268" y="356189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7524C3-F8E6-4EF8-A240-0202ADAAA079}"/>
              </a:ext>
            </a:extLst>
          </p:cNvPr>
          <p:cNvSpPr/>
          <p:nvPr/>
        </p:nvSpPr>
        <p:spPr>
          <a:xfrm>
            <a:off x="4299092" y="45613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A9EF71-8445-40C6-BB31-C3A7D25501FD}"/>
              </a:ext>
            </a:extLst>
          </p:cNvPr>
          <p:cNvSpPr/>
          <p:nvPr/>
        </p:nvSpPr>
        <p:spPr>
          <a:xfrm>
            <a:off x="5766385" y="4299092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6CED61-ACE8-4B79-B576-D9D2C01BC119}"/>
              </a:ext>
            </a:extLst>
          </p:cNvPr>
          <p:cNvSpPr/>
          <p:nvPr/>
        </p:nvSpPr>
        <p:spPr>
          <a:xfrm>
            <a:off x="3031595" y="228732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/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150374-614F-4623-AEE8-C8B192995CDD}"/>
                  </a:ext>
                </a:extLst>
              </p:cNvPr>
              <p:cNvSpPr txBox="1"/>
              <p:nvPr/>
            </p:nvSpPr>
            <p:spPr>
              <a:xfrm>
                <a:off x="7013051" y="191102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nonempty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150374-614F-4623-AEE8-C8B192995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051" y="191102"/>
                <a:ext cx="4818490" cy="523220"/>
              </a:xfrm>
              <a:prstGeom prst="rect">
                <a:avLst/>
              </a:prstGeom>
              <a:blipFill>
                <a:blip r:embed="rId3"/>
                <a:stretch>
                  <a:fillRect l="-252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CDB5E15-E51A-43CC-9875-CF70A7F8805F}"/>
                  </a:ext>
                </a:extLst>
              </p:cNvPr>
              <p:cNvSpPr txBox="1"/>
              <p:nvPr/>
            </p:nvSpPr>
            <p:spPr>
              <a:xfrm>
                <a:off x="7016589" y="6574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  consider the head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CDB5E15-E51A-43CC-9875-CF70A7F88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589" y="657487"/>
                <a:ext cx="4818490" cy="523220"/>
              </a:xfrm>
              <a:prstGeom prst="rect">
                <a:avLst/>
              </a:prstGeom>
              <a:blipFill>
                <a:blip r:embed="rId4"/>
                <a:stretch>
                  <a:fillRect l="-253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725D61-25D9-48FB-A71E-CA4B5E475CEB}"/>
                  </a:ext>
                </a:extLst>
              </p:cNvPr>
              <p:cNvSpPr txBox="1"/>
              <p:nvPr/>
            </p:nvSpPr>
            <p:spPr>
              <a:xfrm>
                <a:off x="7017916" y="1138019"/>
                <a:ext cx="51740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an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uncoloured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neighbor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725D61-25D9-48FB-A71E-CA4B5E475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916" y="1138019"/>
                <a:ext cx="5174083" cy="954107"/>
              </a:xfrm>
              <a:prstGeom prst="rect">
                <a:avLst/>
              </a:prstGeom>
              <a:blipFill>
                <a:blip r:embed="rId5"/>
                <a:stretch>
                  <a:fillRect l="-2356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00D931-0F39-47B2-85BC-06352321C2F6}"/>
                  </a:ext>
                </a:extLst>
              </p:cNvPr>
              <p:cNvSpPr txBox="1"/>
              <p:nvPr/>
            </p:nvSpPr>
            <p:spPr>
              <a:xfrm>
                <a:off x="7009965" y="19803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        increment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00D931-0F39-47B2-85BC-06352321C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965" y="1980387"/>
                <a:ext cx="4818490" cy="523220"/>
              </a:xfrm>
              <a:prstGeom prst="rect">
                <a:avLst/>
              </a:prstGeom>
              <a:blipFill>
                <a:blip r:embed="rId6"/>
                <a:stretch>
                  <a:fillRect l="-265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F711253-5859-47D8-BD30-DF48F607F1A1}"/>
                  </a:ext>
                </a:extLst>
              </p:cNvPr>
              <p:cNvSpPr txBox="1"/>
              <p:nvPr/>
            </p:nvSpPr>
            <p:spPr>
              <a:xfrm>
                <a:off x="6854008" y="247303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      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colour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black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F711253-5859-47D8-BD30-DF48F607F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008" y="2473037"/>
                <a:ext cx="4818490" cy="523220"/>
              </a:xfrm>
              <a:prstGeom prst="rect">
                <a:avLst/>
              </a:prstGeom>
              <a:blipFill>
                <a:blip r:embed="rId7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6FB367-4F0E-45DE-AC31-1F570CA5F9DF}"/>
                  </a:ext>
                </a:extLst>
              </p:cNvPr>
              <p:cNvSpPr txBox="1"/>
              <p:nvPr/>
            </p:nvSpPr>
            <p:spPr>
              <a:xfrm>
                <a:off x="6846915" y="2933788"/>
                <a:ext cx="48184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 startAt="11"/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6FB367-4F0E-45DE-AC31-1F570CA5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15" y="2933788"/>
                <a:ext cx="4818490" cy="1384995"/>
              </a:xfrm>
              <a:prstGeom prst="rect">
                <a:avLst/>
              </a:prstGeom>
              <a:blipFill>
                <a:blip r:embed="rId8"/>
                <a:stretch>
                  <a:fillRect l="-2276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B06223-3940-483A-ABF3-91232CC39F82}"/>
                  </a:ext>
                </a:extLst>
              </p:cNvPr>
              <p:cNvSpPr txBox="1"/>
              <p:nvPr/>
            </p:nvSpPr>
            <p:spPr>
              <a:xfrm>
                <a:off x="6846914" y="42415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       append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B06223-3940-483A-ABF3-91232CC39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14" y="4241587"/>
                <a:ext cx="4818490" cy="523220"/>
              </a:xfrm>
              <a:prstGeom prst="rect">
                <a:avLst/>
              </a:prstGeom>
              <a:blipFill>
                <a:blip r:embed="rId9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1EC86768-A18F-46B1-92B3-C9B72D73B5AC}"/>
              </a:ext>
            </a:extLst>
          </p:cNvPr>
          <p:cNvSpPr txBox="1"/>
          <p:nvPr/>
        </p:nvSpPr>
        <p:spPr>
          <a:xfrm>
            <a:off x="6839819" y="470232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E2341E-CD28-4D71-975B-5F7D30B9422E}"/>
                  </a:ext>
                </a:extLst>
              </p:cNvPr>
              <p:cNvSpPr txBox="1"/>
              <p:nvPr/>
            </p:nvSpPr>
            <p:spPr>
              <a:xfrm>
                <a:off x="6829190" y="513826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        remove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E2341E-CD28-4D71-975B-5F7D30B94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190" y="5138267"/>
                <a:ext cx="4818490" cy="523220"/>
              </a:xfrm>
              <a:prstGeom prst="rect">
                <a:avLst/>
              </a:prstGeom>
              <a:blipFill>
                <a:blip r:embed="rId10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C388402-1F6B-4AE0-AF60-914D43CBD98D}"/>
              </a:ext>
            </a:extLst>
          </p:cNvPr>
          <p:cNvSpPr txBox="1"/>
          <p:nvPr/>
        </p:nvSpPr>
        <p:spPr>
          <a:xfrm>
            <a:off x="6843361" y="557774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if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231655-4900-4E47-9D8B-22B909915B59}"/>
              </a:ext>
            </a:extLst>
          </p:cNvPr>
          <p:cNvSpPr txBox="1"/>
          <p:nvPr/>
        </p:nvSpPr>
        <p:spPr>
          <a:xfrm>
            <a:off x="6836270" y="6059759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while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/>
              <p:nvPr/>
            </p:nvSpPr>
            <p:spPr>
              <a:xfrm>
                <a:off x="905486" y="287371"/>
                <a:ext cx="439927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6,7,8,9,10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,11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86" y="287371"/>
                <a:ext cx="4399276" cy="1384995"/>
              </a:xfrm>
              <a:prstGeom prst="rect">
                <a:avLst/>
              </a:prstGeom>
              <a:blipFill>
                <a:blip r:embed="rId11"/>
                <a:stretch>
                  <a:fillRect t="-4405" r="-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/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30273F-985B-4F18-ADC3-68B60BB28AD0}"/>
                  </a:ext>
                </a:extLst>
              </p:cNvPr>
              <p:cNvSpPr txBox="1"/>
              <p:nvPr/>
            </p:nvSpPr>
            <p:spPr>
              <a:xfrm>
                <a:off x="1806615" y="4884536"/>
                <a:ext cx="4222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+1=11+1=12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30273F-985B-4F18-ADC3-68B60BB28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615" y="4884536"/>
                <a:ext cx="4222142" cy="523220"/>
              </a:xfrm>
              <a:prstGeom prst="rect">
                <a:avLst/>
              </a:prstGeom>
              <a:blipFill>
                <a:blip r:embed="rId1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1B71F748-3C92-48B3-9E63-DA0E91BB7E2B}"/>
              </a:ext>
            </a:extLst>
          </p:cNvPr>
          <p:cNvSpPr/>
          <p:nvPr/>
        </p:nvSpPr>
        <p:spPr>
          <a:xfrm>
            <a:off x="1773555" y="206212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0A298F-5527-476F-9DBB-BCB8A00298CA}"/>
                  </a:ext>
                </a:extLst>
              </p:cNvPr>
              <p:cNvSpPr txBox="1"/>
              <p:nvPr/>
            </p:nvSpPr>
            <p:spPr>
              <a:xfrm>
                <a:off x="619300" y="5292118"/>
                <a:ext cx="54902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  </a:t>
                </a: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0A298F-5527-476F-9DBB-BCB8A0029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00" y="5292118"/>
                <a:ext cx="5490200" cy="1815882"/>
              </a:xfrm>
              <a:prstGeom prst="rect">
                <a:avLst/>
              </a:prstGeom>
              <a:blipFill>
                <a:blip r:embed="rId14"/>
                <a:stretch>
                  <a:fillRect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3EB901A-1702-4C92-B25D-B1A378F8B439}"/>
                  </a:ext>
                </a:extLst>
              </p:cNvPr>
              <p:cNvSpPr txBox="1"/>
              <p:nvPr/>
            </p:nvSpPr>
            <p:spPr>
              <a:xfrm>
                <a:off x="2279330" y="6131751"/>
                <a:ext cx="37707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6,7,8,9,10,11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,12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3EB901A-1702-4C92-B25D-B1A378F8B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330" y="6131751"/>
                <a:ext cx="377071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8B7558D0-54B5-40E1-89DF-43590E14021F}"/>
              </a:ext>
            </a:extLst>
          </p:cNvPr>
          <p:cNvSpPr/>
          <p:nvPr/>
        </p:nvSpPr>
        <p:spPr>
          <a:xfrm>
            <a:off x="6028659" y="31791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/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A0A35C1-1CDC-41A6-8A6A-DBC577592FAB}"/>
              </a:ext>
            </a:extLst>
          </p:cNvPr>
          <p:cNvSpPr/>
          <p:nvPr/>
        </p:nvSpPr>
        <p:spPr>
          <a:xfrm>
            <a:off x="6633004" y="191102"/>
            <a:ext cx="5021320" cy="65818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E291C0D-4BFE-479D-BACC-3B4123B434A9}"/>
              </a:ext>
            </a:extLst>
          </p:cNvPr>
          <p:cNvSpPr/>
          <p:nvPr/>
        </p:nvSpPr>
        <p:spPr>
          <a:xfrm>
            <a:off x="894954" y="259578"/>
            <a:ext cx="4559548" cy="14623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39B2B04-2B52-437A-BAB2-42CE55024E1B}"/>
              </a:ext>
            </a:extLst>
          </p:cNvPr>
          <p:cNvSpPr/>
          <p:nvPr/>
        </p:nvSpPr>
        <p:spPr>
          <a:xfrm>
            <a:off x="344565" y="4883047"/>
            <a:ext cx="5750764" cy="18158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245D92B-5E45-4A4A-BF72-E61DD1DD59FE}"/>
              </a:ext>
            </a:extLst>
          </p:cNvPr>
          <p:cNvSpPr/>
          <p:nvPr/>
        </p:nvSpPr>
        <p:spPr>
          <a:xfrm>
            <a:off x="3274292" y="3541445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/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7B93F9EA-2F92-4599-8AB2-7765FFA773F9}"/>
              </a:ext>
            </a:extLst>
          </p:cNvPr>
          <p:cNvSpPr/>
          <p:nvPr/>
        </p:nvSpPr>
        <p:spPr>
          <a:xfrm>
            <a:off x="3995098" y="2811346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/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6D4C6493-0740-42D4-BADD-46A3F6CA8073}"/>
              </a:ext>
            </a:extLst>
          </p:cNvPr>
          <p:cNvSpPr/>
          <p:nvPr/>
        </p:nvSpPr>
        <p:spPr>
          <a:xfrm>
            <a:off x="5160336" y="241181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/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D87E1BE8-70C5-44EA-8151-597995F8489C}"/>
              </a:ext>
            </a:extLst>
          </p:cNvPr>
          <p:cNvSpPr/>
          <p:nvPr/>
        </p:nvSpPr>
        <p:spPr>
          <a:xfrm>
            <a:off x="769898" y="3059437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A293D54-764A-4E5A-A22A-403517000030}"/>
                  </a:ext>
                </a:extLst>
              </p:cNvPr>
              <p:cNvSpPr txBox="1"/>
              <p:nvPr/>
            </p:nvSpPr>
            <p:spPr>
              <a:xfrm>
                <a:off x="1099530" y="4138593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A293D54-764A-4E5A-A22A-403517000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530" y="4138593"/>
                <a:ext cx="453646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/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/>
              <p:nvPr/>
            </p:nvSpPr>
            <p:spPr>
              <a:xfrm>
                <a:off x="995764" y="419324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64" y="4193241"/>
                <a:ext cx="453646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C23D107F-329C-4A1F-A18A-BA6C1276D88B}"/>
              </a:ext>
            </a:extLst>
          </p:cNvPr>
          <p:cNvSpPr/>
          <p:nvPr/>
        </p:nvSpPr>
        <p:spPr>
          <a:xfrm>
            <a:off x="2031616" y="328627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/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571EA7ED-F7D3-4029-B76E-F7B9DC7952F7}"/>
              </a:ext>
            </a:extLst>
          </p:cNvPr>
          <p:cNvSpPr/>
          <p:nvPr/>
        </p:nvSpPr>
        <p:spPr>
          <a:xfrm>
            <a:off x="4297322" y="455959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/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C55B8BEA-4B8E-48FF-A0E4-9B526AF36630}"/>
              </a:ext>
            </a:extLst>
          </p:cNvPr>
          <p:cNvSpPr/>
          <p:nvPr/>
        </p:nvSpPr>
        <p:spPr>
          <a:xfrm>
            <a:off x="4550414" y="355804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/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B2F46A-5C4F-4547-877A-F33CD676E352}"/>
                  </a:ext>
                </a:extLst>
              </p:cNvPr>
              <p:cNvSpPr txBox="1"/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B2F46A-5C4F-4547-877A-F33CD676E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blipFill>
                <a:blip r:embed="rId26"/>
                <a:stretch>
                  <a:fillRect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80">
            <a:extLst>
              <a:ext uri="{FF2B5EF4-FFF2-40B4-BE49-F238E27FC236}">
                <a16:creationId xmlns:a16="http://schemas.microsoft.com/office/drawing/2014/main" id="{62C4CDB7-9F32-4895-96E6-44445ACEEF2B}"/>
              </a:ext>
            </a:extLst>
          </p:cNvPr>
          <p:cNvSpPr/>
          <p:nvPr/>
        </p:nvSpPr>
        <p:spPr>
          <a:xfrm>
            <a:off x="6024803" y="317528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05459D0-24CA-4FE9-9467-9FA0F95D50B3}"/>
              </a:ext>
            </a:extLst>
          </p:cNvPr>
          <p:cNvSpPr/>
          <p:nvPr/>
        </p:nvSpPr>
        <p:spPr>
          <a:xfrm>
            <a:off x="1254329" y="415346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6871C5B-72D1-4AF3-855F-73DA086DE29B}"/>
                  </a:ext>
                </a:extLst>
              </p:cNvPr>
              <p:cNvSpPr txBox="1"/>
              <p:nvPr/>
            </p:nvSpPr>
            <p:spPr>
              <a:xfrm>
                <a:off x="5874463" y="2729050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6871C5B-72D1-4AF3-855F-73DA086DE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463" y="2729050"/>
                <a:ext cx="453646" cy="523220"/>
              </a:xfrm>
              <a:prstGeom prst="rect">
                <a:avLst/>
              </a:prstGeom>
              <a:blipFill>
                <a:blip r:embed="rId27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4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3" grpId="0"/>
      <p:bldP spid="55" grpId="0"/>
      <p:bldP spid="56" grpId="0"/>
      <p:bldP spid="71" grpId="0"/>
      <p:bldP spid="71" grpId="1"/>
      <p:bldP spid="68" grpId="0"/>
      <p:bldP spid="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2524A-C061-4B92-BB75-1A342852F76C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4D977B-8F9E-44E2-9C4B-CD65E781332A}"/>
              </a:ext>
            </a:extLst>
          </p:cNvPr>
          <p:cNvCxnSpPr>
            <a:cxnSpLocks/>
          </p:cNvCxnSpPr>
          <p:nvPr/>
        </p:nvCxnSpPr>
        <p:spPr>
          <a:xfrm flipH="1">
            <a:off x="2842437" y="3619254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C549C3A7-C185-4860-BF00-4D5807C45640}"/>
              </a:ext>
            </a:extLst>
          </p:cNvPr>
          <p:cNvSpPr/>
          <p:nvPr/>
        </p:nvSpPr>
        <p:spPr>
          <a:xfrm>
            <a:off x="2768808" y="455509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2E637A-DB31-4192-9ADF-F9C8390DA70A}"/>
              </a:ext>
            </a:extLst>
          </p:cNvPr>
          <p:cNvCxnSpPr/>
          <p:nvPr/>
        </p:nvCxnSpPr>
        <p:spPr>
          <a:xfrm>
            <a:off x="1819275" y="2114550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F2012F-9E30-4F4E-9A45-97C834537D68}"/>
              </a:ext>
            </a:extLst>
          </p:cNvPr>
          <p:cNvCxnSpPr>
            <a:cxnSpLocks/>
          </p:cNvCxnSpPr>
          <p:nvPr/>
        </p:nvCxnSpPr>
        <p:spPr>
          <a:xfrm flipH="1">
            <a:off x="819150" y="2114550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3C09C-9857-4503-9503-C3001B38EFD3}"/>
              </a:ext>
            </a:extLst>
          </p:cNvPr>
          <p:cNvCxnSpPr>
            <a:cxnSpLocks/>
          </p:cNvCxnSpPr>
          <p:nvPr/>
        </p:nvCxnSpPr>
        <p:spPr>
          <a:xfrm>
            <a:off x="1819275" y="2114550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78C99-7949-483E-AF97-D6DBCBFA6BD6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176C93-EF94-4A31-ADA3-03F03D2F9AF9}"/>
              </a:ext>
            </a:extLst>
          </p:cNvPr>
          <p:cNvCxnSpPr>
            <a:cxnSpLocks/>
          </p:cNvCxnSpPr>
          <p:nvPr/>
        </p:nvCxnSpPr>
        <p:spPr>
          <a:xfrm>
            <a:off x="3086100" y="2362200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55580-C54E-4137-96CE-3D52B2BEC320}"/>
              </a:ext>
            </a:extLst>
          </p:cNvPr>
          <p:cNvCxnSpPr>
            <a:cxnSpLocks/>
          </p:cNvCxnSpPr>
          <p:nvPr/>
        </p:nvCxnSpPr>
        <p:spPr>
          <a:xfrm>
            <a:off x="3082445" y="2362200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1803E-2D0B-4025-8E4F-C090CF4D30E5}"/>
              </a:ext>
            </a:extLst>
          </p:cNvPr>
          <p:cNvCxnSpPr>
            <a:cxnSpLocks/>
          </p:cNvCxnSpPr>
          <p:nvPr/>
        </p:nvCxnSpPr>
        <p:spPr>
          <a:xfrm flipH="1">
            <a:off x="1319212" y="3362326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C40FB-2F57-4F26-9300-F85C09C6831A}"/>
              </a:ext>
            </a:extLst>
          </p:cNvPr>
          <p:cNvCxnSpPr>
            <a:cxnSpLocks/>
          </p:cNvCxnSpPr>
          <p:nvPr/>
        </p:nvCxnSpPr>
        <p:spPr>
          <a:xfrm flipH="1">
            <a:off x="4607442" y="2492375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BA872-E59B-4D8B-B1A8-774F0E726089}"/>
              </a:ext>
            </a:extLst>
          </p:cNvPr>
          <p:cNvCxnSpPr>
            <a:cxnSpLocks/>
          </p:cNvCxnSpPr>
          <p:nvPr/>
        </p:nvCxnSpPr>
        <p:spPr>
          <a:xfrm>
            <a:off x="3089755" y="2362200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C01E55-D95A-4816-AFE1-548B458D6D18}"/>
              </a:ext>
            </a:extLst>
          </p:cNvPr>
          <p:cNvCxnSpPr>
            <a:cxnSpLocks/>
          </p:cNvCxnSpPr>
          <p:nvPr/>
        </p:nvCxnSpPr>
        <p:spPr>
          <a:xfrm flipV="1">
            <a:off x="2085975" y="2866778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EC58A9-39BC-4D75-93AD-DE6D1F0B2AE0}"/>
              </a:ext>
            </a:extLst>
          </p:cNvPr>
          <p:cNvCxnSpPr>
            <a:cxnSpLocks/>
          </p:cNvCxnSpPr>
          <p:nvPr/>
        </p:nvCxnSpPr>
        <p:spPr>
          <a:xfrm>
            <a:off x="4082570" y="2866778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9D4EF4-F84F-4895-98CE-33994784DED6}"/>
              </a:ext>
            </a:extLst>
          </p:cNvPr>
          <p:cNvCxnSpPr>
            <a:cxnSpLocks/>
          </p:cNvCxnSpPr>
          <p:nvPr/>
        </p:nvCxnSpPr>
        <p:spPr>
          <a:xfrm flipV="1">
            <a:off x="3352800" y="2866777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DED0F-FB62-425A-9AF5-047F549EB6C4}"/>
              </a:ext>
            </a:extLst>
          </p:cNvPr>
          <p:cNvCxnSpPr>
            <a:cxnSpLocks/>
          </p:cNvCxnSpPr>
          <p:nvPr/>
        </p:nvCxnSpPr>
        <p:spPr>
          <a:xfrm>
            <a:off x="2085975" y="3362326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F24D3D-970F-4318-A870-F20C1DD5DBAC}"/>
              </a:ext>
            </a:extLst>
          </p:cNvPr>
          <p:cNvCxnSpPr>
            <a:cxnSpLocks/>
          </p:cNvCxnSpPr>
          <p:nvPr/>
        </p:nvCxnSpPr>
        <p:spPr>
          <a:xfrm>
            <a:off x="3342500" y="3608142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8F08C1-083D-4370-B597-47ACF5FB2AB5}"/>
              </a:ext>
            </a:extLst>
          </p:cNvPr>
          <p:cNvCxnSpPr>
            <a:cxnSpLocks/>
          </p:cNvCxnSpPr>
          <p:nvPr/>
        </p:nvCxnSpPr>
        <p:spPr>
          <a:xfrm flipH="1" flipV="1">
            <a:off x="5238308" y="2495181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069889-CD2A-4FC7-8361-6B7E716BEE9C}"/>
              </a:ext>
            </a:extLst>
          </p:cNvPr>
          <p:cNvCxnSpPr>
            <a:cxnSpLocks/>
          </p:cNvCxnSpPr>
          <p:nvPr/>
        </p:nvCxnSpPr>
        <p:spPr>
          <a:xfrm flipH="1">
            <a:off x="4601407" y="3250024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104533-3C29-4338-BC3B-8858DECA2FD5}"/>
              </a:ext>
            </a:extLst>
          </p:cNvPr>
          <p:cNvCxnSpPr>
            <a:cxnSpLocks/>
          </p:cNvCxnSpPr>
          <p:nvPr/>
        </p:nvCxnSpPr>
        <p:spPr>
          <a:xfrm>
            <a:off x="4601408" y="3630366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D540B1-0989-4599-BEE0-9BC5A3DCE328}"/>
              </a:ext>
            </a:extLst>
          </p:cNvPr>
          <p:cNvCxnSpPr>
            <a:cxnSpLocks/>
          </p:cNvCxnSpPr>
          <p:nvPr/>
        </p:nvCxnSpPr>
        <p:spPr>
          <a:xfrm flipV="1">
            <a:off x="4345006" y="3250024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79866C-2F1E-42B5-A234-0185DAF61E2C}"/>
              </a:ext>
            </a:extLst>
          </p:cNvPr>
          <p:cNvCxnSpPr>
            <a:cxnSpLocks/>
          </p:cNvCxnSpPr>
          <p:nvPr/>
        </p:nvCxnSpPr>
        <p:spPr>
          <a:xfrm flipH="1">
            <a:off x="4342624" y="4387982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E7C3FB8-0C1C-4397-89A1-BDCBC12B5ADF}"/>
              </a:ext>
            </a:extLst>
          </p:cNvPr>
          <p:cNvSpPr/>
          <p:nvPr/>
        </p:nvSpPr>
        <p:spPr>
          <a:xfrm>
            <a:off x="1772084" y="206271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29317F-AF72-4FA7-B138-9D960A349221}"/>
              </a:ext>
            </a:extLst>
          </p:cNvPr>
          <p:cNvSpPr/>
          <p:nvPr/>
        </p:nvSpPr>
        <p:spPr>
          <a:xfrm>
            <a:off x="769088" y="30586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7B747E-F7B6-40C7-A5EB-554F4D9F0034}"/>
              </a:ext>
            </a:extLst>
          </p:cNvPr>
          <p:cNvSpPr/>
          <p:nvPr/>
        </p:nvSpPr>
        <p:spPr>
          <a:xfrm>
            <a:off x="3030264" y="228599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79EB5-2958-424C-A706-A6A88DF417B2}"/>
              </a:ext>
            </a:extLst>
          </p:cNvPr>
          <p:cNvSpPr/>
          <p:nvPr/>
        </p:nvSpPr>
        <p:spPr>
          <a:xfrm>
            <a:off x="5156788" y="241358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8F999C-4377-4BC5-8B2F-DCEEE8F1AA8B}"/>
              </a:ext>
            </a:extLst>
          </p:cNvPr>
          <p:cNvSpPr/>
          <p:nvPr/>
        </p:nvSpPr>
        <p:spPr>
          <a:xfrm>
            <a:off x="2030804" y="32854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652871-122C-4BF8-AAA6-7CAEE5BB9A45}"/>
              </a:ext>
            </a:extLst>
          </p:cNvPr>
          <p:cNvSpPr/>
          <p:nvPr/>
        </p:nvSpPr>
        <p:spPr>
          <a:xfrm>
            <a:off x="1258185" y="41573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A65DB8-D697-46BF-B4B1-885C35BE81B3}"/>
              </a:ext>
            </a:extLst>
          </p:cNvPr>
          <p:cNvSpPr/>
          <p:nvPr/>
        </p:nvSpPr>
        <p:spPr>
          <a:xfrm>
            <a:off x="3994288" y="28105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7520BC-89F0-414F-A9DB-D0294DF2FDA0}"/>
              </a:ext>
            </a:extLst>
          </p:cNvPr>
          <p:cNvSpPr/>
          <p:nvPr/>
        </p:nvSpPr>
        <p:spPr>
          <a:xfrm>
            <a:off x="2767998" y="455428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E0489F-A991-44C6-895A-789121C08F71}"/>
              </a:ext>
            </a:extLst>
          </p:cNvPr>
          <p:cNvSpPr/>
          <p:nvPr/>
        </p:nvSpPr>
        <p:spPr>
          <a:xfrm>
            <a:off x="3278372" y="35406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4B0B6D-00B1-4D57-853B-9D9FE05DCCB2}"/>
              </a:ext>
            </a:extLst>
          </p:cNvPr>
          <p:cNvSpPr/>
          <p:nvPr/>
        </p:nvSpPr>
        <p:spPr>
          <a:xfrm>
            <a:off x="4554268" y="356189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7524C3-F8E6-4EF8-A240-0202ADAAA079}"/>
              </a:ext>
            </a:extLst>
          </p:cNvPr>
          <p:cNvSpPr/>
          <p:nvPr/>
        </p:nvSpPr>
        <p:spPr>
          <a:xfrm>
            <a:off x="4299092" y="45613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A9EF71-8445-40C6-BB31-C3A7D25501FD}"/>
              </a:ext>
            </a:extLst>
          </p:cNvPr>
          <p:cNvSpPr/>
          <p:nvPr/>
        </p:nvSpPr>
        <p:spPr>
          <a:xfrm>
            <a:off x="5766385" y="4299092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6CED61-ACE8-4B79-B576-D9D2C01BC119}"/>
              </a:ext>
            </a:extLst>
          </p:cNvPr>
          <p:cNvSpPr/>
          <p:nvPr/>
        </p:nvSpPr>
        <p:spPr>
          <a:xfrm>
            <a:off x="3031595" y="228732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/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/>
              <p:nvPr/>
            </p:nvSpPr>
            <p:spPr>
              <a:xfrm>
                <a:off x="905485" y="287371"/>
                <a:ext cx="48608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6,7,8,9,10,11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12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85" y="287371"/>
                <a:ext cx="4860899" cy="1384995"/>
              </a:xfrm>
              <a:prstGeom prst="rect">
                <a:avLst/>
              </a:prstGeom>
              <a:blipFill>
                <a:blip r:embed="rId3"/>
                <a:stretch>
                  <a:fillRect t="-4405" r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/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blipFill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1B71F748-3C92-48B3-9E63-DA0E91BB7E2B}"/>
              </a:ext>
            </a:extLst>
          </p:cNvPr>
          <p:cNvSpPr/>
          <p:nvPr/>
        </p:nvSpPr>
        <p:spPr>
          <a:xfrm>
            <a:off x="1773555" y="206212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B7558D0-54B5-40E1-89DF-43590E14021F}"/>
              </a:ext>
            </a:extLst>
          </p:cNvPr>
          <p:cNvSpPr/>
          <p:nvPr/>
        </p:nvSpPr>
        <p:spPr>
          <a:xfrm>
            <a:off x="6028659" y="31791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/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E291C0D-4BFE-479D-BACC-3B4123B434A9}"/>
              </a:ext>
            </a:extLst>
          </p:cNvPr>
          <p:cNvSpPr/>
          <p:nvPr/>
        </p:nvSpPr>
        <p:spPr>
          <a:xfrm>
            <a:off x="894954" y="259578"/>
            <a:ext cx="4974220" cy="14623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39B2B04-2B52-437A-BAB2-42CE55024E1B}"/>
              </a:ext>
            </a:extLst>
          </p:cNvPr>
          <p:cNvSpPr/>
          <p:nvPr/>
        </p:nvSpPr>
        <p:spPr>
          <a:xfrm>
            <a:off x="344565" y="4883047"/>
            <a:ext cx="5750764" cy="18158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245D92B-5E45-4A4A-BF72-E61DD1DD59FE}"/>
              </a:ext>
            </a:extLst>
          </p:cNvPr>
          <p:cNvSpPr/>
          <p:nvPr/>
        </p:nvSpPr>
        <p:spPr>
          <a:xfrm>
            <a:off x="3274292" y="3541445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/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7B93F9EA-2F92-4599-8AB2-7765FFA773F9}"/>
              </a:ext>
            </a:extLst>
          </p:cNvPr>
          <p:cNvSpPr/>
          <p:nvPr/>
        </p:nvSpPr>
        <p:spPr>
          <a:xfrm>
            <a:off x="3995098" y="2811346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/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6D4C6493-0740-42D4-BADD-46A3F6CA8073}"/>
              </a:ext>
            </a:extLst>
          </p:cNvPr>
          <p:cNvSpPr/>
          <p:nvPr/>
        </p:nvSpPr>
        <p:spPr>
          <a:xfrm>
            <a:off x="5160336" y="241181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/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D87E1BE8-70C5-44EA-8151-597995F8489C}"/>
              </a:ext>
            </a:extLst>
          </p:cNvPr>
          <p:cNvSpPr/>
          <p:nvPr/>
        </p:nvSpPr>
        <p:spPr>
          <a:xfrm>
            <a:off x="769898" y="3059437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/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/>
              <p:nvPr/>
            </p:nvSpPr>
            <p:spPr>
              <a:xfrm>
                <a:off x="995764" y="419324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64" y="4193241"/>
                <a:ext cx="45364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C23D107F-329C-4A1F-A18A-BA6C1276D88B}"/>
              </a:ext>
            </a:extLst>
          </p:cNvPr>
          <p:cNvSpPr/>
          <p:nvPr/>
        </p:nvSpPr>
        <p:spPr>
          <a:xfrm>
            <a:off x="2031616" y="328627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/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571EA7ED-F7D3-4029-B76E-F7B9DC7952F7}"/>
              </a:ext>
            </a:extLst>
          </p:cNvPr>
          <p:cNvSpPr/>
          <p:nvPr/>
        </p:nvSpPr>
        <p:spPr>
          <a:xfrm>
            <a:off x="4297322" y="455959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/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C55B8BEA-4B8E-48FF-A0E4-9B526AF36630}"/>
              </a:ext>
            </a:extLst>
          </p:cNvPr>
          <p:cNvSpPr/>
          <p:nvPr/>
        </p:nvSpPr>
        <p:spPr>
          <a:xfrm>
            <a:off x="4550414" y="355804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/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B2F46A-5C4F-4547-877A-F33CD676E352}"/>
                  </a:ext>
                </a:extLst>
              </p:cNvPr>
              <p:cNvSpPr txBox="1"/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B2F46A-5C4F-4547-877A-F33CD676E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blipFill>
                <a:blip r:embed="rId14"/>
                <a:stretch>
                  <a:fillRect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80">
            <a:extLst>
              <a:ext uri="{FF2B5EF4-FFF2-40B4-BE49-F238E27FC236}">
                <a16:creationId xmlns:a16="http://schemas.microsoft.com/office/drawing/2014/main" id="{62C4CDB7-9F32-4895-96E6-44445ACEEF2B}"/>
              </a:ext>
            </a:extLst>
          </p:cNvPr>
          <p:cNvSpPr/>
          <p:nvPr/>
        </p:nvSpPr>
        <p:spPr>
          <a:xfrm>
            <a:off x="6024803" y="317528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05459D0-24CA-4FE9-9467-9FA0F95D50B3}"/>
              </a:ext>
            </a:extLst>
          </p:cNvPr>
          <p:cNvSpPr/>
          <p:nvPr/>
        </p:nvSpPr>
        <p:spPr>
          <a:xfrm>
            <a:off x="1254329" y="415346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9DE65D03-6DA8-4158-A8EC-2AD583D10A5F}"/>
              </a:ext>
            </a:extLst>
          </p:cNvPr>
          <p:cNvSpPr/>
          <p:nvPr/>
        </p:nvSpPr>
        <p:spPr>
          <a:xfrm>
            <a:off x="6633004" y="191102"/>
            <a:ext cx="5021320" cy="65818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C41A34C-4B4E-4BBD-A435-2C3A13BC06FE}"/>
                  </a:ext>
                </a:extLst>
              </p:cNvPr>
              <p:cNvSpPr txBox="1"/>
              <p:nvPr/>
            </p:nvSpPr>
            <p:spPr>
              <a:xfrm>
                <a:off x="7165451" y="343502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nonempty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C41A34C-4B4E-4BBD-A435-2C3A13BC0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451" y="343502"/>
                <a:ext cx="4818490" cy="523220"/>
              </a:xfrm>
              <a:prstGeom prst="rect">
                <a:avLst/>
              </a:prstGeom>
              <a:blipFill>
                <a:blip r:embed="rId15"/>
                <a:stretch>
                  <a:fillRect l="-252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8BBDC12-B8FF-40AC-A1F7-E255F7450BE2}"/>
                  </a:ext>
                </a:extLst>
              </p:cNvPr>
              <p:cNvSpPr txBox="1"/>
              <p:nvPr/>
            </p:nvSpPr>
            <p:spPr>
              <a:xfrm>
                <a:off x="7168989" y="8098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  consider the head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8BBDC12-B8FF-40AC-A1F7-E255F7450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989" y="809887"/>
                <a:ext cx="4818490" cy="523220"/>
              </a:xfrm>
              <a:prstGeom prst="rect">
                <a:avLst/>
              </a:prstGeom>
              <a:blipFill>
                <a:blip r:embed="rId16"/>
                <a:stretch>
                  <a:fillRect l="-253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9173E0A-63D8-4065-9B3D-7A20BE44A838}"/>
                  </a:ext>
                </a:extLst>
              </p:cNvPr>
              <p:cNvSpPr txBox="1"/>
              <p:nvPr/>
            </p:nvSpPr>
            <p:spPr>
              <a:xfrm>
                <a:off x="7162365" y="21327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        increment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9173E0A-63D8-4065-9B3D-7A20BE44A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365" y="2132787"/>
                <a:ext cx="4818490" cy="523220"/>
              </a:xfrm>
              <a:prstGeom prst="rect">
                <a:avLst/>
              </a:prstGeom>
              <a:blipFill>
                <a:blip r:embed="rId17"/>
                <a:stretch>
                  <a:fillRect l="-265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B5DDF82-9DD5-415F-8F31-FFC668A35131}"/>
                  </a:ext>
                </a:extLst>
              </p:cNvPr>
              <p:cNvSpPr txBox="1"/>
              <p:nvPr/>
            </p:nvSpPr>
            <p:spPr>
              <a:xfrm>
                <a:off x="7006408" y="262543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      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colour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black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B5DDF82-9DD5-415F-8F31-FFC668A35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408" y="2625437"/>
                <a:ext cx="4818490" cy="523220"/>
              </a:xfrm>
              <a:prstGeom prst="rect">
                <a:avLst/>
              </a:prstGeom>
              <a:blipFill>
                <a:blip r:embed="rId18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91A7624-5465-49CF-B83D-4B38C6C6460E}"/>
                  </a:ext>
                </a:extLst>
              </p:cNvPr>
              <p:cNvSpPr txBox="1"/>
              <p:nvPr/>
            </p:nvSpPr>
            <p:spPr>
              <a:xfrm>
                <a:off x="6999315" y="3086188"/>
                <a:ext cx="48184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 startAt="11"/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91A7624-5465-49CF-B83D-4B38C6C64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315" y="3086188"/>
                <a:ext cx="4818490" cy="1384995"/>
              </a:xfrm>
              <a:prstGeom prst="rect">
                <a:avLst/>
              </a:prstGeom>
              <a:blipFill>
                <a:blip r:embed="rId19"/>
                <a:stretch>
                  <a:fillRect l="-2276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EEBAE83-7FC7-4477-AB01-D7FC1FEDECB0}"/>
                  </a:ext>
                </a:extLst>
              </p:cNvPr>
              <p:cNvSpPr txBox="1"/>
              <p:nvPr/>
            </p:nvSpPr>
            <p:spPr>
              <a:xfrm>
                <a:off x="6999314" y="43939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       append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EEBAE83-7FC7-4477-AB01-D7FC1FED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314" y="4393987"/>
                <a:ext cx="4818490" cy="523220"/>
              </a:xfrm>
              <a:prstGeom prst="rect">
                <a:avLst/>
              </a:prstGeom>
              <a:blipFill>
                <a:blip r:embed="rId20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28CD30CC-7E38-4479-9A7B-3326EB5DEECE}"/>
              </a:ext>
            </a:extLst>
          </p:cNvPr>
          <p:cNvSpPr txBox="1"/>
          <p:nvPr/>
        </p:nvSpPr>
        <p:spPr>
          <a:xfrm>
            <a:off x="6992219" y="485472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20ADC81-5BFC-41DE-BBD6-678FEA1AC993}"/>
                  </a:ext>
                </a:extLst>
              </p:cNvPr>
              <p:cNvSpPr txBox="1"/>
              <p:nvPr/>
            </p:nvSpPr>
            <p:spPr>
              <a:xfrm>
                <a:off x="6981590" y="529066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        remove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20ADC81-5BFC-41DE-BBD6-678FEA1AC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590" y="5290667"/>
                <a:ext cx="4818490" cy="523220"/>
              </a:xfrm>
              <a:prstGeom prst="rect">
                <a:avLst/>
              </a:prstGeom>
              <a:blipFill>
                <a:blip r:embed="rId21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812CCE40-DD6B-4E2B-B6CE-A4133F2BF023}"/>
              </a:ext>
            </a:extLst>
          </p:cNvPr>
          <p:cNvSpPr txBox="1"/>
          <p:nvPr/>
        </p:nvSpPr>
        <p:spPr>
          <a:xfrm>
            <a:off x="6995761" y="573014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if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A4635F2-FDDE-48EE-A381-679CD1AB1EE0}"/>
              </a:ext>
            </a:extLst>
          </p:cNvPr>
          <p:cNvSpPr txBox="1"/>
          <p:nvPr/>
        </p:nvSpPr>
        <p:spPr>
          <a:xfrm>
            <a:off x="6988670" y="6212159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while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F962E36-95BA-429E-B727-6B2898F1B2A6}"/>
                  </a:ext>
                </a:extLst>
              </p:cNvPr>
              <p:cNvSpPr txBox="1"/>
              <p:nvPr/>
            </p:nvSpPr>
            <p:spPr>
              <a:xfrm>
                <a:off x="7145512" y="1265615"/>
                <a:ext cx="51740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an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uncoloured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neighbor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F962E36-95BA-429E-B727-6B2898F1B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512" y="1265615"/>
                <a:ext cx="5174083" cy="954107"/>
              </a:xfrm>
              <a:prstGeom prst="rect">
                <a:avLst/>
              </a:prstGeom>
              <a:blipFill>
                <a:blip r:embed="rId22"/>
                <a:stretch>
                  <a:fillRect l="-2356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F1AA10B-9094-40CA-9802-7055270533A4}"/>
                  </a:ext>
                </a:extLst>
              </p:cNvPr>
              <p:cNvSpPr txBox="1"/>
              <p:nvPr/>
            </p:nvSpPr>
            <p:spPr>
              <a:xfrm>
                <a:off x="571398" y="5281993"/>
                <a:ext cx="612495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:r>
                  <a:rPr lang="en-US" sz="2800" b="0" dirty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6,7,8,9,10,11,12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0" dirty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7,8,9,10,11,12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F1AA10B-9094-40CA-9802-705527053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98" y="5281993"/>
                <a:ext cx="6124957" cy="138499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7D10AB2-DA60-414E-9BE2-A56EC49BC4A5}"/>
                  </a:ext>
                </a:extLst>
              </p:cNvPr>
              <p:cNvSpPr txBox="1"/>
              <p:nvPr/>
            </p:nvSpPr>
            <p:spPr>
              <a:xfrm>
                <a:off x="5874463" y="2729050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7D10AB2-DA60-414E-9BE2-A56EC49BC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463" y="2729050"/>
                <a:ext cx="453646" cy="523220"/>
              </a:xfrm>
              <a:prstGeom prst="rect">
                <a:avLst/>
              </a:prstGeom>
              <a:blipFill>
                <a:blip r:embed="rId24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09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2524A-C061-4B92-BB75-1A342852F76C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4D977B-8F9E-44E2-9C4B-CD65E781332A}"/>
              </a:ext>
            </a:extLst>
          </p:cNvPr>
          <p:cNvCxnSpPr>
            <a:cxnSpLocks/>
          </p:cNvCxnSpPr>
          <p:nvPr/>
        </p:nvCxnSpPr>
        <p:spPr>
          <a:xfrm flipH="1">
            <a:off x="2842437" y="3619254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C549C3A7-C185-4860-BF00-4D5807C45640}"/>
              </a:ext>
            </a:extLst>
          </p:cNvPr>
          <p:cNvSpPr/>
          <p:nvPr/>
        </p:nvSpPr>
        <p:spPr>
          <a:xfrm>
            <a:off x="2768808" y="455509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2E637A-DB31-4192-9ADF-F9C8390DA70A}"/>
              </a:ext>
            </a:extLst>
          </p:cNvPr>
          <p:cNvCxnSpPr/>
          <p:nvPr/>
        </p:nvCxnSpPr>
        <p:spPr>
          <a:xfrm>
            <a:off x="1819275" y="2114550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F2012F-9E30-4F4E-9A45-97C834537D68}"/>
              </a:ext>
            </a:extLst>
          </p:cNvPr>
          <p:cNvCxnSpPr>
            <a:cxnSpLocks/>
          </p:cNvCxnSpPr>
          <p:nvPr/>
        </p:nvCxnSpPr>
        <p:spPr>
          <a:xfrm flipH="1">
            <a:off x="819150" y="2114550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3C09C-9857-4503-9503-C3001B38EFD3}"/>
              </a:ext>
            </a:extLst>
          </p:cNvPr>
          <p:cNvCxnSpPr>
            <a:cxnSpLocks/>
          </p:cNvCxnSpPr>
          <p:nvPr/>
        </p:nvCxnSpPr>
        <p:spPr>
          <a:xfrm>
            <a:off x="1819275" y="2114550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78C99-7949-483E-AF97-D6DBCBFA6BD6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176C93-EF94-4A31-ADA3-03F03D2F9AF9}"/>
              </a:ext>
            </a:extLst>
          </p:cNvPr>
          <p:cNvCxnSpPr>
            <a:cxnSpLocks/>
          </p:cNvCxnSpPr>
          <p:nvPr/>
        </p:nvCxnSpPr>
        <p:spPr>
          <a:xfrm>
            <a:off x="3086100" y="2362200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55580-C54E-4137-96CE-3D52B2BEC320}"/>
              </a:ext>
            </a:extLst>
          </p:cNvPr>
          <p:cNvCxnSpPr>
            <a:cxnSpLocks/>
          </p:cNvCxnSpPr>
          <p:nvPr/>
        </p:nvCxnSpPr>
        <p:spPr>
          <a:xfrm>
            <a:off x="3082445" y="2362200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1803E-2D0B-4025-8E4F-C090CF4D30E5}"/>
              </a:ext>
            </a:extLst>
          </p:cNvPr>
          <p:cNvCxnSpPr>
            <a:cxnSpLocks/>
          </p:cNvCxnSpPr>
          <p:nvPr/>
        </p:nvCxnSpPr>
        <p:spPr>
          <a:xfrm flipH="1">
            <a:off x="1319212" y="3362326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C40FB-2F57-4F26-9300-F85C09C6831A}"/>
              </a:ext>
            </a:extLst>
          </p:cNvPr>
          <p:cNvCxnSpPr>
            <a:cxnSpLocks/>
          </p:cNvCxnSpPr>
          <p:nvPr/>
        </p:nvCxnSpPr>
        <p:spPr>
          <a:xfrm flipH="1">
            <a:off x="4607442" y="2492375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BA872-E59B-4D8B-B1A8-774F0E726089}"/>
              </a:ext>
            </a:extLst>
          </p:cNvPr>
          <p:cNvCxnSpPr>
            <a:cxnSpLocks/>
          </p:cNvCxnSpPr>
          <p:nvPr/>
        </p:nvCxnSpPr>
        <p:spPr>
          <a:xfrm>
            <a:off x="3089755" y="2362200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C01E55-D95A-4816-AFE1-548B458D6D18}"/>
              </a:ext>
            </a:extLst>
          </p:cNvPr>
          <p:cNvCxnSpPr>
            <a:cxnSpLocks/>
          </p:cNvCxnSpPr>
          <p:nvPr/>
        </p:nvCxnSpPr>
        <p:spPr>
          <a:xfrm flipV="1">
            <a:off x="2085975" y="2866778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EC58A9-39BC-4D75-93AD-DE6D1F0B2AE0}"/>
              </a:ext>
            </a:extLst>
          </p:cNvPr>
          <p:cNvCxnSpPr>
            <a:cxnSpLocks/>
          </p:cNvCxnSpPr>
          <p:nvPr/>
        </p:nvCxnSpPr>
        <p:spPr>
          <a:xfrm>
            <a:off x="4082570" y="2866778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9D4EF4-F84F-4895-98CE-33994784DED6}"/>
              </a:ext>
            </a:extLst>
          </p:cNvPr>
          <p:cNvCxnSpPr>
            <a:cxnSpLocks/>
          </p:cNvCxnSpPr>
          <p:nvPr/>
        </p:nvCxnSpPr>
        <p:spPr>
          <a:xfrm flipV="1">
            <a:off x="3352800" y="2866777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DED0F-FB62-425A-9AF5-047F549EB6C4}"/>
              </a:ext>
            </a:extLst>
          </p:cNvPr>
          <p:cNvCxnSpPr>
            <a:cxnSpLocks/>
          </p:cNvCxnSpPr>
          <p:nvPr/>
        </p:nvCxnSpPr>
        <p:spPr>
          <a:xfrm>
            <a:off x="2085975" y="3362326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F24D3D-970F-4318-A870-F20C1DD5DBAC}"/>
              </a:ext>
            </a:extLst>
          </p:cNvPr>
          <p:cNvCxnSpPr>
            <a:cxnSpLocks/>
          </p:cNvCxnSpPr>
          <p:nvPr/>
        </p:nvCxnSpPr>
        <p:spPr>
          <a:xfrm>
            <a:off x="3342500" y="3608142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8F08C1-083D-4370-B597-47ACF5FB2AB5}"/>
              </a:ext>
            </a:extLst>
          </p:cNvPr>
          <p:cNvCxnSpPr>
            <a:cxnSpLocks/>
          </p:cNvCxnSpPr>
          <p:nvPr/>
        </p:nvCxnSpPr>
        <p:spPr>
          <a:xfrm flipH="1" flipV="1">
            <a:off x="5238308" y="2495181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069889-CD2A-4FC7-8361-6B7E716BEE9C}"/>
              </a:ext>
            </a:extLst>
          </p:cNvPr>
          <p:cNvCxnSpPr>
            <a:cxnSpLocks/>
          </p:cNvCxnSpPr>
          <p:nvPr/>
        </p:nvCxnSpPr>
        <p:spPr>
          <a:xfrm flipH="1">
            <a:off x="4601407" y="3250024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104533-3C29-4338-BC3B-8858DECA2FD5}"/>
              </a:ext>
            </a:extLst>
          </p:cNvPr>
          <p:cNvCxnSpPr>
            <a:cxnSpLocks/>
          </p:cNvCxnSpPr>
          <p:nvPr/>
        </p:nvCxnSpPr>
        <p:spPr>
          <a:xfrm>
            <a:off x="4601408" y="3630366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D540B1-0989-4599-BEE0-9BC5A3DCE328}"/>
              </a:ext>
            </a:extLst>
          </p:cNvPr>
          <p:cNvCxnSpPr>
            <a:cxnSpLocks/>
          </p:cNvCxnSpPr>
          <p:nvPr/>
        </p:nvCxnSpPr>
        <p:spPr>
          <a:xfrm flipV="1">
            <a:off x="4345006" y="3250024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79866C-2F1E-42B5-A234-0185DAF61E2C}"/>
              </a:ext>
            </a:extLst>
          </p:cNvPr>
          <p:cNvCxnSpPr>
            <a:cxnSpLocks/>
          </p:cNvCxnSpPr>
          <p:nvPr/>
        </p:nvCxnSpPr>
        <p:spPr>
          <a:xfrm flipH="1">
            <a:off x="4342624" y="4387982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E7C3FB8-0C1C-4397-89A1-BDCBC12B5ADF}"/>
              </a:ext>
            </a:extLst>
          </p:cNvPr>
          <p:cNvSpPr/>
          <p:nvPr/>
        </p:nvSpPr>
        <p:spPr>
          <a:xfrm>
            <a:off x="1772084" y="206271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29317F-AF72-4FA7-B138-9D960A349221}"/>
              </a:ext>
            </a:extLst>
          </p:cNvPr>
          <p:cNvSpPr/>
          <p:nvPr/>
        </p:nvSpPr>
        <p:spPr>
          <a:xfrm>
            <a:off x="769088" y="30586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7B747E-F7B6-40C7-A5EB-554F4D9F0034}"/>
              </a:ext>
            </a:extLst>
          </p:cNvPr>
          <p:cNvSpPr/>
          <p:nvPr/>
        </p:nvSpPr>
        <p:spPr>
          <a:xfrm>
            <a:off x="3030264" y="228599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79EB5-2958-424C-A706-A6A88DF417B2}"/>
              </a:ext>
            </a:extLst>
          </p:cNvPr>
          <p:cNvSpPr/>
          <p:nvPr/>
        </p:nvSpPr>
        <p:spPr>
          <a:xfrm>
            <a:off x="5156788" y="241358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8F999C-4377-4BC5-8B2F-DCEEE8F1AA8B}"/>
              </a:ext>
            </a:extLst>
          </p:cNvPr>
          <p:cNvSpPr/>
          <p:nvPr/>
        </p:nvSpPr>
        <p:spPr>
          <a:xfrm>
            <a:off x="2030804" y="32854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652871-122C-4BF8-AAA6-7CAEE5BB9A45}"/>
              </a:ext>
            </a:extLst>
          </p:cNvPr>
          <p:cNvSpPr/>
          <p:nvPr/>
        </p:nvSpPr>
        <p:spPr>
          <a:xfrm>
            <a:off x="1258185" y="41573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A65DB8-D697-46BF-B4B1-885C35BE81B3}"/>
              </a:ext>
            </a:extLst>
          </p:cNvPr>
          <p:cNvSpPr/>
          <p:nvPr/>
        </p:nvSpPr>
        <p:spPr>
          <a:xfrm>
            <a:off x="3994288" y="28105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7520BC-89F0-414F-A9DB-D0294DF2FDA0}"/>
              </a:ext>
            </a:extLst>
          </p:cNvPr>
          <p:cNvSpPr/>
          <p:nvPr/>
        </p:nvSpPr>
        <p:spPr>
          <a:xfrm>
            <a:off x="2767998" y="455428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E0489F-A991-44C6-895A-789121C08F71}"/>
              </a:ext>
            </a:extLst>
          </p:cNvPr>
          <p:cNvSpPr/>
          <p:nvPr/>
        </p:nvSpPr>
        <p:spPr>
          <a:xfrm>
            <a:off x="3278372" y="35406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4B0B6D-00B1-4D57-853B-9D9FE05DCCB2}"/>
              </a:ext>
            </a:extLst>
          </p:cNvPr>
          <p:cNvSpPr/>
          <p:nvPr/>
        </p:nvSpPr>
        <p:spPr>
          <a:xfrm>
            <a:off x="4554268" y="356189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7524C3-F8E6-4EF8-A240-0202ADAAA079}"/>
              </a:ext>
            </a:extLst>
          </p:cNvPr>
          <p:cNvSpPr/>
          <p:nvPr/>
        </p:nvSpPr>
        <p:spPr>
          <a:xfrm>
            <a:off x="4299092" y="45613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A9EF71-8445-40C6-BB31-C3A7D25501FD}"/>
              </a:ext>
            </a:extLst>
          </p:cNvPr>
          <p:cNvSpPr/>
          <p:nvPr/>
        </p:nvSpPr>
        <p:spPr>
          <a:xfrm>
            <a:off x="5766385" y="4299092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6CED61-ACE8-4B79-B576-D9D2C01BC119}"/>
              </a:ext>
            </a:extLst>
          </p:cNvPr>
          <p:cNvSpPr/>
          <p:nvPr/>
        </p:nvSpPr>
        <p:spPr>
          <a:xfrm>
            <a:off x="3031595" y="228732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/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/>
              <p:nvPr/>
            </p:nvSpPr>
            <p:spPr>
              <a:xfrm>
                <a:off x="905485" y="287371"/>
                <a:ext cx="48608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7,8,9,10,11, 12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85" y="287371"/>
                <a:ext cx="4860899" cy="1384995"/>
              </a:xfrm>
              <a:prstGeom prst="rect">
                <a:avLst/>
              </a:prstGeom>
              <a:blipFill>
                <a:blip r:embed="rId3"/>
                <a:stretch>
                  <a:fillRect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/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blipFill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1B71F748-3C92-48B3-9E63-DA0E91BB7E2B}"/>
              </a:ext>
            </a:extLst>
          </p:cNvPr>
          <p:cNvSpPr/>
          <p:nvPr/>
        </p:nvSpPr>
        <p:spPr>
          <a:xfrm>
            <a:off x="1773555" y="206212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B7558D0-54B5-40E1-89DF-43590E14021F}"/>
              </a:ext>
            </a:extLst>
          </p:cNvPr>
          <p:cNvSpPr/>
          <p:nvPr/>
        </p:nvSpPr>
        <p:spPr>
          <a:xfrm>
            <a:off x="6028659" y="31791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/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E291C0D-4BFE-479D-BACC-3B4123B434A9}"/>
              </a:ext>
            </a:extLst>
          </p:cNvPr>
          <p:cNvSpPr/>
          <p:nvPr/>
        </p:nvSpPr>
        <p:spPr>
          <a:xfrm>
            <a:off x="894954" y="259578"/>
            <a:ext cx="4974220" cy="14623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39B2B04-2B52-437A-BAB2-42CE55024E1B}"/>
              </a:ext>
            </a:extLst>
          </p:cNvPr>
          <p:cNvSpPr/>
          <p:nvPr/>
        </p:nvSpPr>
        <p:spPr>
          <a:xfrm>
            <a:off x="344565" y="4883047"/>
            <a:ext cx="5750764" cy="18158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245D92B-5E45-4A4A-BF72-E61DD1DD59FE}"/>
              </a:ext>
            </a:extLst>
          </p:cNvPr>
          <p:cNvSpPr/>
          <p:nvPr/>
        </p:nvSpPr>
        <p:spPr>
          <a:xfrm>
            <a:off x="3274292" y="3541445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/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7B93F9EA-2F92-4599-8AB2-7765FFA773F9}"/>
              </a:ext>
            </a:extLst>
          </p:cNvPr>
          <p:cNvSpPr/>
          <p:nvPr/>
        </p:nvSpPr>
        <p:spPr>
          <a:xfrm>
            <a:off x="3995098" y="2811346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/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6D4C6493-0740-42D4-BADD-46A3F6CA8073}"/>
              </a:ext>
            </a:extLst>
          </p:cNvPr>
          <p:cNvSpPr/>
          <p:nvPr/>
        </p:nvSpPr>
        <p:spPr>
          <a:xfrm>
            <a:off x="5160336" y="241181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/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D87E1BE8-70C5-44EA-8151-597995F8489C}"/>
              </a:ext>
            </a:extLst>
          </p:cNvPr>
          <p:cNvSpPr/>
          <p:nvPr/>
        </p:nvSpPr>
        <p:spPr>
          <a:xfrm>
            <a:off x="769898" y="3059437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/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/>
              <p:nvPr/>
            </p:nvSpPr>
            <p:spPr>
              <a:xfrm>
                <a:off x="995764" y="419324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64" y="4193241"/>
                <a:ext cx="45364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C23D107F-329C-4A1F-A18A-BA6C1276D88B}"/>
              </a:ext>
            </a:extLst>
          </p:cNvPr>
          <p:cNvSpPr/>
          <p:nvPr/>
        </p:nvSpPr>
        <p:spPr>
          <a:xfrm>
            <a:off x="2031616" y="328627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/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571EA7ED-F7D3-4029-B76E-F7B9DC7952F7}"/>
              </a:ext>
            </a:extLst>
          </p:cNvPr>
          <p:cNvSpPr/>
          <p:nvPr/>
        </p:nvSpPr>
        <p:spPr>
          <a:xfrm>
            <a:off x="4297322" y="455959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/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C55B8BEA-4B8E-48FF-A0E4-9B526AF36630}"/>
              </a:ext>
            </a:extLst>
          </p:cNvPr>
          <p:cNvSpPr/>
          <p:nvPr/>
        </p:nvSpPr>
        <p:spPr>
          <a:xfrm>
            <a:off x="4550414" y="355804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/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B2F46A-5C4F-4547-877A-F33CD676E352}"/>
                  </a:ext>
                </a:extLst>
              </p:cNvPr>
              <p:cNvSpPr txBox="1"/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B2F46A-5C4F-4547-877A-F33CD676E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blipFill>
                <a:blip r:embed="rId14"/>
                <a:stretch>
                  <a:fillRect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80">
            <a:extLst>
              <a:ext uri="{FF2B5EF4-FFF2-40B4-BE49-F238E27FC236}">
                <a16:creationId xmlns:a16="http://schemas.microsoft.com/office/drawing/2014/main" id="{62C4CDB7-9F32-4895-96E6-44445ACEEF2B}"/>
              </a:ext>
            </a:extLst>
          </p:cNvPr>
          <p:cNvSpPr/>
          <p:nvPr/>
        </p:nvSpPr>
        <p:spPr>
          <a:xfrm>
            <a:off x="6024803" y="317528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05459D0-24CA-4FE9-9467-9FA0F95D50B3}"/>
              </a:ext>
            </a:extLst>
          </p:cNvPr>
          <p:cNvSpPr/>
          <p:nvPr/>
        </p:nvSpPr>
        <p:spPr>
          <a:xfrm>
            <a:off x="1254329" y="415346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9DE65D03-6DA8-4158-A8EC-2AD583D10A5F}"/>
              </a:ext>
            </a:extLst>
          </p:cNvPr>
          <p:cNvSpPr/>
          <p:nvPr/>
        </p:nvSpPr>
        <p:spPr>
          <a:xfrm>
            <a:off x="6633004" y="191102"/>
            <a:ext cx="5021320" cy="65818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C41A34C-4B4E-4BBD-A435-2C3A13BC06FE}"/>
                  </a:ext>
                </a:extLst>
              </p:cNvPr>
              <p:cNvSpPr txBox="1"/>
              <p:nvPr/>
            </p:nvSpPr>
            <p:spPr>
              <a:xfrm>
                <a:off x="7165451" y="343502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nonempty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C41A34C-4B4E-4BBD-A435-2C3A13BC0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451" y="343502"/>
                <a:ext cx="4818490" cy="523220"/>
              </a:xfrm>
              <a:prstGeom prst="rect">
                <a:avLst/>
              </a:prstGeom>
              <a:blipFill>
                <a:blip r:embed="rId15"/>
                <a:stretch>
                  <a:fillRect l="-252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8BBDC12-B8FF-40AC-A1F7-E255F7450BE2}"/>
                  </a:ext>
                </a:extLst>
              </p:cNvPr>
              <p:cNvSpPr txBox="1"/>
              <p:nvPr/>
            </p:nvSpPr>
            <p:spPr>
              <a:xfrm>
                <a:off x="7168989" y="8098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  consider the head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8BBDC12-B8FF-40AC-A1F7-E255F7450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989" y="809887"/>
                <a:ext cx="4818490" cy="523220"/>
              </a:xfrm>
              <a:prstGeom prst="rect">
                <a:avLst/>
              </a:prstGeom>
              <a:blipFill>
                <a:blip r:embed="rId16"/>
                <a:stretch>
                  <a:fillRect l="-253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9173E0A-63D8-4065-9B3D-7A20BE44A838}"/>
                  </a:ext>
                </a:extLst>
              </p:cNvPr>
              <p:cNvSpPr txBox="1"/>
              <p:nvPr/>
            </p:nvSpPr>
            <p:spPr>
              <a:xfrm>
                <a:off x="7162365" y="21327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        increment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9173E0A-63D8-4065-9B3D-7A20BE44A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365" y="2132787"/>
                <a:ext cx="4818490" cy="523220"/>
              </a:xfrm>
              <a:prstGeom prst="rect">
                <a:avLst/>
              </a:prstGeom>
              <a:blipFill>
                <a:blip r:embed="rId17"/>
                <a:stretch>
                  <a:fillRect l="-265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B5DDF82-9DD5-415F-8F31-FFC668A35131}"/>
                  </a:ext>
                </a:extLst>
              </p:cNvPr>
              <p:cNvSpPr txBox="1"/>
              <p:nvPr/>
            </p:nvSpPr>
            <p:spPr>
              <a:xfrm>
                <a:off x="7006408" y="262543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      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colour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black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B5DDF82-9DD5-415F-8F31-FFC668A35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408" y="2625437"/>
                <a:ext cx="4818490" cy="523220"/>
              </a:xfrm>
              <a:prstGeom prst="rect">
                <a:avLst/>
              </a:prstGeom>
              <a:blipFill>
                <a:blip r:embed="rId18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91A7624-5465-49CF-B83D-4B38C6C6460E}"/>
                  </a:ext>
                </a:extLst>
              </p:cNvPr>
              <p:cNvSpPr txBox="1"/>
              <p:nvPr/>
            </p:nvSpPr>
            <p:spPr>
              <a:xfrm>
                <a:off x="6999315" y="3086188"/>
                <a:ext cx="48184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 startAt="11"/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91A7624-5465-49CF-B83D-4B38C6C64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315" y="3086188"/>
                <a:ext cx="4818490" cy="1384995"/>
              </a:xfrm>
              <a:prstGeom prst="rect">
                <a:avLst/>
              </a:prstGeom>
              <a:blipFill>
                <a:blip r:embed="rId19"/>
                <a:stretch>
                  <a:fillRect l="-2276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EEBAE83-7FC7-4477-AB01-D7FC1FEDECB0}"/>
                  </a:ext>
                </a:extLst>
              </p:cNvPr>
              <p:cNvSpPr txBox="1"/>
              <p:nvPr/>
            </p:nvSpPr>
            <p:spPr>
              <a:xfrm>
                <a:off x="6999314" y="43939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       append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EEBAE83-7FC7-4477-AB01-D7FC1FED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314" y="4393987"/>
                <a:ext cx="4818490" cy="523220"/>
              </a:xfrm>
              <a:prstGeom prst="rect">
                <a:avLst/>
              </a:prstGeom>
              <a:blipFill>
                <a:blip r:embed="rId20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28CD30CC-7E38-4479-9A7B-3326EB5DEECE}"/>
              </a:ext>
            </a:extLst>
          </p:cNvPr>
          <p:cNvSpPr txBox="1"/>
          <p:nvPr/>
        </p:nvSpPr>
        <p:spPr>
          <a:xfrm>
            <a:off x="6992219" y="485472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20ADC81-5BFC-41DE-BBD6-678FEA1AC993}"/>
                  </a:ext>
                </a:extLst>
              </p:cNvPr>
              <p:cNvSpPr txBox="1"/>
              <p:nvPr/>
            </p:nvSpPr>
            <p:spPr>
              <a:xfrm>
                <a:off x="6981590" y="529066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        remove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20ADC81-5BFC-41DE-BBD6-678FEA1AC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590" y="5290667"/>
                <a:ext cx="4818490" cy="523220"/>
              </a:xfrm>
              <a:prstGeom prst="rect">
                <a:avLst/>
              </a:prstGeom>
              <a:blipFill>
                <a:blip r:embed="rId21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812CCE40-DD6B-4E2B-B6CE-A4133F2BF023}"/>
              </a:ext>
            </a:extLst>
          </p:cNvPr>
          <p:cNvSpPr txBox="1"/>
          <p:nvPr/>
        </p:nvSpPr>
        <p:spPr>
          <a:xfrm>
            <a:off x="6995761" y="573014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if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A4635F2-FDDE-48EE-A381-679CD1AB1EE0}"/>
              </a:ext>
            </a:extLst>
          </p:cNvPr>
          <p:cNvSpPr txBox="1"/>
          <p:nvPr/>
        </p:nvSpPr>
        <p:spPr>
          <a:xfrm>
            <a:off x="6988670" y="6212159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while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F962E36-95BA-429E-B727-6B2898F1B2A6}"/>
                  </a:ext>
                </a:extLst>
              </p:cNvPr>
              <p:cNvSpPr txBox="1"/>
              <p:nvPr/>
            </p:nvSpPr>
            <p:spPr>
              <a:xfrm>
                <a:off x="7145512" y="1265615"/>
                <a:ext cx="51740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an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uncoloured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neighbor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F962E36-95BA-429E-B727-6B2898F1B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512" y="1265615"/>
                <a:ext cx="5174083" cy="954107"/>
              </a:xfrm>
              <a:prstGeom prst="rect">
                <a:avLst/>
              </a:prstGeom>
              <a:blipFill>
                <a:blip r:embed="rId22"/>
                <a:stretch>
                  <a:fillRect l="-2356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F1AA10B-9094-40CA-9802-7055270533A4}"/>
                  </a:ext>
                </a:extLst>
              </p:cNvPr>
              <p:cNvSpPr txBox="1"/>
              <p:nvPr/>
            </p:nvSpPr>
            <p:spPr>
              <a:xfrm>
                <a:off x="571398" y="5281993"/>
                <a:ext cx="612495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:r>
                  <a:rPr lang="en-US" sz="2800" b="0" dirty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7,8,9,10,11,12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0" dirty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8,9,10,11,12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F1AA10B-9094-40CA-9802-705527053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98" y="5281993"/>
                <a:ext cx="6124957" cy="138499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7D10AB2-DA60-414E-9BE2-A56EC49BC4A5}"/>
                  </a:ext>
                </a:extLst>
              </p:cNvPr>
              <p:cNvSpPr txBox="1"/>
              <p:nvPr/>
            </p:nvSpPr>
            <p:spPr>
              <a:xfrm>
                <a:off x="5874463" y="2729050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7D10AB2-DA60-414E-9BE2-A56EC49BC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463" y="2729050"/>
                <a:ext cx="453646" cy="523220"/>
              </a:xfrm>
              <a:prstGeom prst="rect">
                <a:avLst/>
              </a:prstGeom>
              <a:blipFill>
                <a:blip r:embed="rId24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6362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2524A-C061-4B92-BB75-1A342852F76C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4D977B-8F9E-44E2-9C4B-CD65E781332A}"/>
              </a:ext>
            </a:extLst>
          </p:cNvPr>
          <p:cNvCxnSpPr>
            <a:cxnSpLocks/>
          </p:cNvCxnSpPr>
          <p:nvPr/>
        </p:nvCxnSpPr>
        <p:spPr>
          <a:xfrm flipH="1">
            <a:off x="2842437" y="3619254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C549C3A7-C185-4860-BF00-4D5807C45640}"/>
              </a:ext>
            </a:extLst>
          </p:cNvPr>
          <p:cNvSpPr/>
          <p:nvPr/>
        </p:nvSpPr>
        <p:spPr>
          <a:xfrm>
            <a:off x="2768808" y="455509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2E637A-DB31-4192-9ADF-F9C8390DA70A}"/>
              </a:ext>
            </a:extLst>
          </p:cNvPr>
          <p:cNvCxnSpPr/>
          <p:nvPr/>
        </p:nvCxnSpPr>
        <p:spPr>
          <a:xfrm>
            <a:off x="1819275" y="2114550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F2012F-9E30-4F4E-9A45-97C834537D68}"/>
              </a:ext>
            </a:extLst>
          </p:cNvPr>
          <p:cNvCxnSpPr>
            <a:cxnSpLocks/>
          </p:cNvCxnSpPr>
          <p:nvPr/>
        </p:nvCxnSpPr>
        <p:spPr>
          <a:xfrm flipH="1">
            <a:off x="819150" y="2114550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3C09C-9857-4503-9503-C3001B38EFD3}"/>
              </a:ext>
            </a:extLst>
          </p:cNvPr>
          <p:cNvCxnSpPr>
            <a:cxnSpLocks/>
          </p:cNvCxnSpPr>
          <p:nvPr/>
        </p:nvCxnSpPr>
        <p:spPr>
          <a:xfrm>
            <a:off x="1819275" y="2114550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78C99-7949-483E-AF97-D6DBCBFA6BD6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176C93-EF94-4A31-ADA3-03F03D2F9AF9}"/>
              </a:ext>
            </a:extLst>
          </p:cNvPr>
          <p:cNvCxnSpPr>
            <a:cxnSpLocks/>
          </p:cNvCxnSpPr>
          <p:nvPr/>
        </p:nvCxnSpPr>
        <p:spPr>
          <a:xfrm>
            <a:off x="3086100" y="2362200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55580-C54E-4137-96CE-3D52B2BEC320}"/>
              </a:ext>
            </a:extLst>
          </p:cNvPr>
          <p:cNvCxnSpPr>
            <a:cxnSpLocks/>
          </p:cNvCxnSpPr>
          <p:nvPr/>
        </p:nvCxnSpPr>
        <p:spPr>
          <a:xfrm>
            <a:off x="3082445" y="2362200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1803E-2D0B-4025-8E4F-C090CF4D30E5}"/>
              </a:ext>
            </a:extLst>
          </p:cNvPr>
          <p:cNvCxnSpPr>
            <a:cxnSpLocks/>
          </p:cNvCxnSpPr>
          <p:nvPr/>
        </p:nvCxnSpPr>
        <p:spPr>
          <a:xfrm flipH="1">
            <a:off x="1319212" y="3362326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C40FB-2F57-4F26-9300-F85C09C6831A}"/>
              </a:ext>
            </a:extLst>
          </p:cNvPr>
          <p:cNvCxnSpPr>
            <a:cxnSpLocks/>
          </p:cNvCxnSpPr>
          <p:nvPr/>
        </p:nvCxnSpPr>
        <p:spPr>
          <a:xfrm flipH="1">
            <a:off x="4607442" y="2492375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BA872-E59B-4D8B-B1A8-774F0E726089}"/>
              </a:ext>
            </a:extLst>
          </p:cNvPr>
          <p:cNvCxnSpPr>
            <a:cxnSpLocks/>
          </p:cNvCxnSpPr>
          <p:nvPr/>
        </p:nvCxnSpPr>
        <p:spPr>
          <a:xfrm>
            <a:off x="3089755" y="2362200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C01E55-D95A-4816-AFE1-548B458D6D18}"/>
              </a:ext>
            </a:extLst>
          </p:cNvPr>
          <p:cNvCxnSpPr>
            <a:cxnSpLocks/>
          </p:cNvCxnSpPr>
          <p:nvPr/>
        </p:nvCxnSpPr>
        <p:spPr>
          <a:xfrm flipV="1">
            <a:off x="2085975" y="2866778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EC58A9-39BC-4D75-93AD-DE6D1F0B2AE0}"/>
              </a:ext>
            </a:extLst>
          </p:cNvPr>
          <p:cNvCxnSpPr>
            <a:cxnSpLocks/>
          </p:cNvCxnSpPr>
          <p:nvPr/>
        </p:nvCxnSpPr>
        <p:spPr>
          <a:xfrm>
            <a:off x="4082570" y="2866778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9D4EF4-F84F-4895-98CE-33994784DED6}"/>
              </a:ext>
            </a:extLst>
          </p:cNvPr>
          <p:cNvCxnSpPr>
            <a:cxnSpLocks/>
          </p:cNvCxnSpPr>
          <p:nvPr/>
        </p:nvCxnSpPr>
        <p:spPr>
          <a:xfrm flipV="1">
            <a:off x="3352800" y="2866777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DED0F-FB62-425A-9AF5-047F549EB6C4}"/>
              </a:ext>
            </a:extLst>
          </p:cNvPr>
          <p:cNvCxnSpPr>
            <a:cxnSpLocks/>
          </p:cNvCxnSpPr>
          <p:nvPr/>
        </p:nvCxnSpPr>
        <p:spPr>
          <a:xfrm>
            <a:off x="2085975" y="3362326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F24D3D-970F-4318-A870-F20C1DD5DBAC}"/>
              </a:ext>
            </a:extLst>
          </p:cNvPr>
          <p:cNvCxnSpPr>
            <a:cxnSpLocks/>
          </p:cNvCxnSpPr>
          <p:nvPr/>
        </p:nvCxnSpPr>
        <p:spPr>
          <a:xfrm>
            <a:off x="3342500" y="3608142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8F08C1-083D-4370-B597-47ACF5FB2AB5}"/>
              </a:ext>
            </a:extLst>
          </p:cNvPr>
          <p:cNvCxnSpPr>
            <a:cxnSpLocks/>
          </p:cNvCxnSpPr>
          <p:nvPr/>
        </p:nvCxnSpPr>
        <p:spPr>
          <a:xfrm flipH="1" flipV="1">
            <a:off x="5238308" y="2495181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069889-CD2A-4FC7-8361-6B7E716BEE9C}"/>
              </a:ext>
            </a:extLst>
          </p:cNvPr>
          <p:cNvCxnSpPr>
            <a:cxnSpLocks/>
          </p:cNvCxnSpPr>
          <p:nvPr/>
        </p:nvCxnSpPr>
        <p:spPr>
          <a:xfrm flipH="1">
            <a:off x="4601407" y="3250024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104533-3C29-4338-BC3B-8858DECA2FD5}"/>
              </a:ext>
            </a:extLst>
          </p:cNvPr>
          <p:cNvCxnSpPr>
            <a:cxnSpLocks/>
          </p:cNvCxnSpPr>
          <p:nvPr/>
        </p:nvCxnSpPr>
        <p:spPr>
          <a:xfrm>
            <a:off x="4601408" y="3630366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D540B1-0989-4599-BEE0-9BC5A3DCE328}"/>
              </a:ext>
            </a:extLst>
          </p:cNvPr>
          <p:cNvCxnSpPr>
            <a:cxnSpLocks/>
          </p:cNvCxnSpPr>
          <p:nvPr/>
        </p:nvCxnSpPr>
        <p:spPr>
          <a:xfrm flipV="1">
            <a:off x="4345006" y="3250024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79866C-2F1E-42B5-A234-0185DAF61E2C}"/>
              </a:ext>
            </a:extLst>
          </p:cNvPr>
          <p:cNvCxnSpPr>
            <a:cxnSpLocks/>
          </p:cNvCxnSpPr>
          <p:nvPr/>
        </p:nvCxnSpPr>
        <p:spPr>
          <a:xfrm flipH="1">
            <a:off x="4342624" y="4387982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E7C3FB8-0C1C-4397-89A1-BDCBC12B5ADF}"/>
              </a:ext>
            </a:extLst>
          </p:cNvPr>
          <p:cNvSpPr/>
          <p:nvPr/>
        </p:nvSpPr>
        <p:spPr>
          <a:xfrm>
            <a:off x="1772084" y="206271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29317F-AF72-4FA7-B138-9D960A349221}"/>
              </a:ext>
            </a:extLst>
          </p:cNvPr>
          <p:cNvSpPr/>
          <p:nvPr/>
        </p:nvSpPr>
        <p:spPr>
          <a:xfrm>
            <a:off x="769088" y="30586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7B747E-F7B6-40C7-A5EB-554F4D9F0034}"/>
              </a:ext>
            </a:extLst>
          </p:cNvPr>
          <p:cNvSpPr/>
          <p:nvPr/>
        </p:nvSpPr>
        <p:spPr>
          <a:xfrm>
            <a:off x="3030264" y="228599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79EB5-2958-424C-A706-A6A88DF417B2}"/>
              </a:ext>
            </a:extLst>
          </p:cNvPr>
          <p:cNvSpPr/>
          <p:nvPr/>
        </p:nvSpPr>
        <p:spPr>
          <a:xfrm>
            <a:off x="5156788" y="241358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8F999C-4377-4BC5-8B2F-DCEEE8F1AA8B}"/>
              </a:ext>
            </a:extLst>
          </p:cNvPr>
          <p:cNvSpPr/>
          <p:nvPr/>
        </p:nvSpPr>
        <p:spPr>
          <a:xfrm>
            <a:off x="2030804" y="32854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652871-122C-4BF8-AAA6-7CAEE5BB9A45}"/>
              </a:ext>
            </a:extLst>
          </p:cNvPr>
          <p:cNvSpPr/>
          <p:nvPr/>
        </p:nvSpPr>
        <p:spPr>
          <a:xfrm>
            <a:off x="1258185" y="41573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A65DB8-D697-46BF-B4B1-885C35BE81B3}"/>
              </a:ext>
            </a:extLst>
          </p:cNvPr>
          <p:cNvSpPr/>
          <p:nvPr/>
        </p:nvSpPr>
        <p:spPr>
          <a:xfrm>
            <a:off x="3994288" y="28105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7520BC-89F0-414F-A9DB-D0294DF2FDA0}"/>
              </a:ext>
            </a:extLst>
          </p:cNvPr>
          <p:cNvSpPr/>
          <p:nvPr/>
        </p:nvSpPr>
        <p:spPr>
          <a:xfrm>
            <a:off x="2767998" y="455428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E0489F-A991-44C6-895A-789121C08F71}"/>
              </a:ext>
            </a:extLst>
          </p:cNvPr>
          <p:cNvSpPr/>
          <p:nvPr/>
        </p:nvSpPr>
        <p:spPr>
          <a:xfrm>
            <a:off x="3278372" y="35406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4B0B6D-00B1-4D57-853B-9D9FE05DCCB2}"/>
              </a:ext>
            </a:extLst>
          </p:cNvPr>
          <p:cNvSpPr/>
          <p:nvPr/>
        </p:nvSpPr>
        <p:spPr>
          <a:xfrm>
            <a:off x="4554268" y="356189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7524C3-F8E6-4EF8-A240-0202ADAAA079}"/>
              </a:ext>
            </a:extLst>
          </p:cNvPr>
          <p:cNvSpPr/>
          <p:nvPr/>
        </p:nvSpPr>
        <p:spPr>
          <a:xfrm>
            <a:off x="4299092" y="45613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A9EF71-8445-40C6-BB31-C3A7D25501FD}"/>
              </a:ext>
            </a:extLst>
          </p:cNvPr>
          <p:cNvSpPr/>
          <p:nvPr/>
        </p:nvSpPr>
        <p:spPr>
          <a:xfrm>
            <a:off x="5766385" y="4299092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6CED61-ACE8-4B79-B576-D9D2C01BC119}"/>
              </a:ext>
            </a:extLst>
          </p:cNvPr>
          <p:cNvSpPr/>
          <p:nvPr/>
        </p:nvSpPr>
        <p:spPr>
          <a:xfrm>
            <a:off x="3031595" y="228732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/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/>
              <p:nvPr/>
            </p:nvSpPr>
            <p:spPr>
              <a:xfrm>
                <a:off x="905485" y="287371"/>
                <a:ext cx="48608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8,9,10,11, 12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85" y="287371"/>
                <a:ext cx="4860899" cy="1384995"/>
              </a:xfrm>
              <a:prstGeom prst="rect">
                <a:avLst/>
              </a:prstGeom>
              <a:blipFill>
                <a:blip r:embed="rId3"/>
                <a:stretch>
                  <a:fillRect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/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blipFill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1B71F748-3C92-48B3-9E63-DA0E91BB7E2B}"/>
              </a:ext>
            </a:extLst>
          </p:cNvPr>
          <p:cNvSpPr/>
          <p:nvPr/>
        </p:nvSpPr>
        <p:spPr>
          <a:xfrm>
            <a:off x="1773555" y="206212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B7558D0-54B5-40E1-89DF-43590E14021F}"/>
              </a:ext>
            </a:extLst>
          </p:cNvPr>
          <p:cNvSpPr/>
          <p:nvPr/>
        </p:nvSpPr>
        <p:spPr>
          <a:xfrm>
            <a:off x="6028659" y="31791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/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E291C0D-4BFE-479D-BACC-3B4123B434A9}"/>
              </a:ext>
            </a:extLst>
          </p:cNvPr>
          <p:cNvSpPr/>
          <p:nvPr/>
        </p:nvSpPr>
        <p:spPr>
          <a:xfrm>
            <a:off x="894954" y="259578"/>
            <a:ext cx="4974220" cy="14623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39B2B04-2B52-437A-BAB2-42CE55024E1B}"/>
              </a:ext>
            </a:extLst>
          </p:cNvPr>
          <p:cNvSpPr/>
          <p:nvPr/>
        </p:nvSpPr>
        <p:spPr>
          <a:xfrm>
            <a:off x="344565" y="4883047"/>
            <a:ext cx="5750764" cy="18158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245D92B-5E45-4A4A-BF72-E61DD1DD59FE}"/>
              </a:ext>
            </a:extLst>
          </p:cNvPr>
          <p:cNvSpPr/>
          <p:nvPr/>
        </p:nvSpPr>
        <p:spPr>
          <a:xfrm>
            <a:off x="3274292" y="3541445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/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7B93F9EA-2F92-4599-8AB2-7765FFA773F9}"/>
              </a:ext>
            </a:extLst>
          </p:cNvPr>
          <p:cNvSpPr/>
          <p:nvPr/>
        </p:nvSpPr>
        <p:spPr>
          <a:xfrm>
            <a:off x="3995098" y="2811346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/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6D4C6493-0740-42D4-BADD-46A3F6CA8073}"/>
              </a:ext>
            </a:extLst>
          </p:cNvPr>
          <p:cNvSpPr/>
          <p:nvPr/>
        </p:nvSpPr>
        <p:spPr>
          <a:xfrm>
            <a:off x="5160336" y="241181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/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D87E1BE8-70C5-44EA-8151-597995F8489C}"/>
              </a:ext>
            </a:extLst>
          </p:cNvPr>
          <p:cNvSpPr/>
          <p:nvPr/>
        </p:nvSpPr>
        <p:spPr>
          <a:xfrm>
            <a:off x="769898" y="3059437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/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/>
              <p:nvPr/>
            </p:nvSpPr>
            <p:spPr>
              <a:xfrm>
                <a:off x="995764" y="419324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64" y="4193241"/>
                <a:ext cx="45364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C23D107F-329C-4A1F-A18A-BA6C1276D88B}"/>
              </a:ext>
            </a:extLst>
          </p:cNvPr>
          <p:cNvSpPr/>
          <p:nvPr/>
        </p:nvSpPr>
        <p:spPr>
          <a:xfrm>
            <a:off x="2031616" y="328627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/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571EA7ED-F7D3-4029-B76E-F7B9DC7952F7}"/>
              </a:ext>
            </a:extLst>
          </p:cNvPr>
          <p:cNvSpPr/>
          <p:nvPr/>
        </p:nvSpPr>
        <p:spPr>
          <a:xfrm>
            <a:off x="4297322" y="455959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/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C55B8BEA-4B8E-48FF-A0E4-9B526AF36630}"/>
              </a:ext>
            </a:extLst>
          </p:cNvPr>
          <p:cNvSpPr/>
          <p:nvPr/>
        </p:nvSpPr>
        <p:spPr>
          <a:xfrm>
            <a:off x="4550414" y="355804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/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B2F46A-5C4F-4547-877A-F33CD676E352}"/>
                  </a:ext>
                </a:extLst>
              </p:cNvPr>
              <p:cNvSpPr txBox="1"/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B2F46A-5C4F-4547-877A-F33CD676E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blipFill>
                <a:blip r:embed="rId14"/>
                <a:stretch>
                  <a:fillRect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80">
            <a:extLst>
              <a:ext uri="{FF2B5EF4-FFF2-40B4-BE49-F238E27FC236}">
                <a16:creationId xmlns:a16="http://schemas.microsoft.com/office/drawing/2014/main" id="{62C4CDB7-9F32-4895-96E6-44445ACEEF2B}"/>
              </a:ext>
            </a:extLst>
          </p:cNvPr>
          <p:cNvSpPr/>
          <p:nvPr/>
        </p:nvSpPr>
        <p:spPr>
          <a:xfrm>
            <a:off x="6024803" y="317528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05459D0-24CA-4FE9-9467-9FA0F95D50B3}"/>
              </a:ext>
            </a:extLst>
          </p:cNvPr>
          <p:cNvSpPr/>
          <p:nvPr/>
        </p:nvSpPr>
        <p:spPr>
          <a:xfrm>
            <a:off x="1254329" y="415346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9DE65D03-6DA8-4158-A8EC-2AD583D10A5F}"/>
              </a:ext>
            </a:extLst>
          </p:cNvPr>
          <p:cNvSpPr/>
          <p:nvPr/>
        </p:nvSpPr>
        <p:spPr>
          <a:xfrm>
            <a:off x="6633004" y="191102"/>
            <a:ext cx="5021320" cy="65818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C41A34C-4B4E-4BBD-A435-2C3A13BC06FE}"/>
                  </a:ext>
                </a:extLst>
              </p:cNvPr>
              <p:cNvSpPr txBox="1"/>
              <p:nvPr/>
            </p:nvSpPr>
            <p:spPr>
              <a:xfrm>
                <a:off x="7165451" y="343502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nonempty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C41A34C-4B4E-4BBD-A435-2C3A13BC0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451" y="343502"/>
                <a:ext cx="4818490" cy="523220"/>
              </a:xfrm>
              <a:prstGeom prst="rect">
                <a:avLst/>
              </a:prstGeom>
              <a:blipFill>
                <a:blip r:embed="rId15"/>
                <a:stretch>
                  <a:fillRect l="-252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8BBDC12-B8FF-40AC-A1F7-E255F7450BE2}"/>
                  </a:ext>
                </a:extLst>
              </p:cNvPr>
              <p:cNvSpPr txBox="1"/>
              <p:nvPr/>
            </p:nvSpPr>
            <p:spPr>
              <a:xfrm>
                <a:off x="7168989" y="8098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  consider the head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8BBDC12-B8FF-40AC-A1F7-E255F7450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989" y="809887"/>
                <a:ext cx="4818490" cy="523220"/>
              </a:xfrm>
              <a:prstGeom prst="rect">
                <a:avLst/>
              </a:prstGeom>
              <a:blipFill>
                <a:blip r:embed="rId16"/>
                <a:stretch>
                  <a:fillRect l="-253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9173E0A-63D8-4065-9B3D-7A20BE44A838}"/>
                  </a:ext>
                </a:extLst>
              </p:cNvPr>
              <p:cNvSpPr txBox="1"/>
              <p:nvPr/>
            </p:nvSpPr>
            <p:spPr>
              <a:xfrm>
                <a:off x="7162365" y="21327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        increment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9173E0A-63D8-4065-9B3D-7A20BE44A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365" y="2132787"/>
                <a:ext cx="4818490" cy="523220"/>
              </a:xfrm>
              <a:prstGeom prst="rect">
                <a:avLst/>
              </a:prstGeom>
              <a:blipFill>
                <a:blip r:embed="rId17"/>
                <a:stretch>
                  <a:fillRect l="-265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B5DDF82-9DD5-415F-8F31-FFC668A35131}"/>
                  </a:ext>
                </a:extLst>
              </p:cNvPr>
              <p:cNvSpPr txBox="1"/>
              <p:nvPr/>
            </p:nvSpPr>
            <p:spPr>
              <a:xfrm>
                <a:off x="7006408" y="262543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      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colour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black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B5DDF82-9DD5-415F-8F31-FFC668A35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408" y="2625437"/>
                <a:ext cx="4818490" cy="523220"/>
              </a:xfrm>
              <a:prstGeom prst="rect">
                <a:avLst/>
              </a:prstGeom>
              <a:blipFill>
                <a:blip r:embed="rId18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91A7624-5465-49CF-B83D-4B38C6C6460E}"/>
                  </a:ext>
                </a:extLst>
              </p:cNvPr>
              <p:cNvSpPr txBox="1"/>
              <p:nvPr/>
            </p:nvSpPr>
            <p:spPr>
              <a:xfrm>
                <a:off x="6999315" y="3086188"/>
                <a:ext cx="48184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 startAt="11"/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91A7624-5465-49CF-B83D-4B38C6C64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315" y="3086188"/>
                <a:ext cx="4818490" cy="1384995"/>
              </a:xfrm>
              <a:prstGeom prst="rect">
                <a:avLst/>
              </a:prstGeom>
              <a:blipFill>
                <a:blip r:embed="rId19"/>
                <a:stretch>
                  <a:fillRect l="-2276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EEBAE83-7FC7-4477-AB01-D7FC1FEDECB0}"/>
                  </a:ext>
                </a:extLst>
              </p:cNvPr>
              <p:cNvSpPr txBox="1"/>
              <p:nvPr/>
            </p:nvSpPr>
            <p:spPr>
              <a:xfrm>
                <a:off x="6999314" y="43939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       append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EEBAE83-7FC7-4477-AB01-D7FC1FED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314" y="4393987"/>
                <a:ext cx="4818490" cy="523220"/>
              </a:xfrm>
              <a:prstGeom prst="rect">
                <a:avLst/>
              </a:prstGeom>
              <a:blipFill>
                <a:blip r:embed="rId20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28CD30CC-7E38-4479-9A7B-3326EB5DEECE}"/>
              </a:ext>
            </a:extLst>
          </p:cNvPr>
          <p:cNvSpPr txBox="1"/>
          <p:nvPr/>
        </p:nvSpPr>
        <p:spPr>
          <a:xfrm>
            <a:off x="6992219" y="485472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20ADC81-5BFC-41DE-BBD6-678FEA1AC993}"/>
                  </a:ext>
                </a:extLst>
              </p:cNvPr>
              <p:cNvSpPr txBox="1"/>
              <p:nvPr/>
            </p:nvSpPr>
            <p:spPr>
              <a:xfrm>
                <a:off x="6981590" y="529066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        remove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20ADC81-5BFC-41DE-BBD6-678FEA1AC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590" y="5290667"/>
                <a:ext cx="4818490" cy="523220"/>
              </a:xfrm>
              <a:prstGeom prst="rect">
                <a:avLst/>
              </a:prstGeom>
              <a:blipFill>
                <a:blip r:embed="rId21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812CCE40-DD6B-4E2B-B6CE-A4133F2BF023}"/>
              </a:ext>
            </a:extLst>
          </p:cNvPr>
          <p:cNvSpPr txBox="1"/>
          <p:nvPr/>
        </p:nvSpPr>
        <p:spPr>
          <a:xfrm>
            <a:off x="6995761" y="573014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if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A4635F2-FDDE-48EE-A381-679CD1AB1EE0}"/>
              </a:ext>
            </a:extLst>
          </p:cNvPr>
          <p:cNvSpPr txBox="1"/>
          <p:nvPr/>
        </p:nvSpPr>
        <p:spPr>
          <a:xfrm>
            <a:off x="6988670" y="6212159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while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F962E36-95BA-429E-B727-6B2898F1B2A6}"/>
                  </a:ext>
                </a:extLst>
              </p:cNvPr>
              <p:cNvSpPr txBox="1"/>
              <p:nvPr/>
            </p:nvSpPr>
            <p:spPr>
              <a:xfrm>
                <a:off x="7145512" y="1265615"/>
                <a:ext cx="51740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an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uncoloured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neighbor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F962E36-95BA-429E-B727-6B2898F1B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512" y="1265615"/>
                <a:ext cx="5174083" cy="954107"/>
              </a:xfrm>
              <a:prstGeom prst="rect">
                <a:avLst/>
              </a:prstGeom>
              <a:blipFill>
                <a:blip r:embed="rId22"/>
                <a:stretch>
                  <a:fillRect l="-2356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F1AA10B-9094-40CA-9802-7055270533A4}"/>
                  </a:ext>
                </a:extLst>
              </p:cNvPr>
              <p:cNvSpPr txBox="1"/>
              <p:nvPr/>
            </p:nvSpPr>
            <p:spPr>
              <a:xfrm>
                <a:off x="571398" y="5356424"/>
                <a:ext cx="61249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8,9,10,11,12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0" dirty="0">
                    <a:ea typeface="Cambria Math" panose="020405030504060302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9,10,11,12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F1AA10B-9094-40CA-9802-705527053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98" y="5356424"/>
                <a:ext cx="6124957" cy="95410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7D10AB2-DA60-414E-9BE2-A56EC49BC4A5}"/>
                  </a:ext>
                </a:extLst>
              </p:cNvPr>
              <p:cNvSpPr txBox="1"/>
              <p:nvPr/>
            </p:nvSpPr>
            <p:spPr>
              <a:xfrm>
                <a:off x="5874463" y="2729050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7D10AB2-DA60-414E-9BE2-A56EC49BC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463" y="2729050"/>
                <a:ext cx="453646" cy="523220"/>
              </a:xfrm>
              <a:prstGeom prst="rect">
                <a:avLst/>
              </a:prstGeom>
              <a:blipFill>
                <a:blip r:embed="rId24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86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2524A-C061-4B92-BB75-1A342852F76C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4D977B-8F9E-44E2-9C4B-CD65E781332A}"/>
              </a:ext>
            </a:extLst>
          </p:cNvPr>
          <p:cNvCxnSpPr>
            <a:cxnSpLocks/>
          </p:cNvCxnSpPr>
          <p:nvPr/>
        </p:nvCxnSpPr>
        <p:spPr>
          <a:xfrm flipH="1">
            <a:off x="2842437" y="3619254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C549C3A7-C185-4860-BF00-4D5807C45640}"/>
              </a:ext>
            </a:extLst>
          </p:cNvPr>
          <p:cNvSpPr/>
          <p:nvPr/>
        </p:nvSpPr>
        <p:spPr>
          <a:xfrm>
            <a:off x="2768808" y="455509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2E637A-DB31-4192-9ADF-F9C8390DA70A}"/>
              </a:ext>
            </a:extLst>
          </p:cNvPr>
          <p:cNvCxnSpPr/>
          <p:nvPr/>
        </p:nvCxnSpPr>
        <p:spPr>
          <a:xfrm>
            <a:off x="1819275" y="2114550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F2012F-9E30-4F4E-9A45-97C834537D68}"/>
              </a:ext>
            </a:extLst>
          </p:cNvPr>
          <p:cNvCxnSpPr>
            <a:cxnSpLocks/>
          </p:cNvCxnSpPr>
          <p:nvPr/>
        </p:nvCxnSpPr>
        <p:spPr>
          <a:xfrm flipH="1">
            <a:off x="819150" y="2114550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3C09C-9857-4503-9503-C3001B38EFD3}"/>
              </a:ext>
            </a:extLst>
          </p:cNvPr>
          <p:cNvCxnSpPr>
            <a:cxnSpLocks/>
          </p:cNvCxnSpPr>
          <p:nvPr/>
        </p:nvCxnSpPr>
        <p:spPr>
          <a:xfrm>
            <a:off x="1819275" y="2114550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78C99-7949-483E-AF97-D6DBCBFA6BD6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176C93-EF94-4A31-ADA3-03F03D2F9AF9}"/>
              </a:ext>
            </a:extLst>
          </p:cNvPr>
          <p:cNvCxnSpPr>
            <a:cxnSpLocks/>
          </p:cNvCxnSpPr>
          <p:nvPr/>
        </p:nvCxnSpPr>
        <p:spPr>
          <a:xfrm>
            <a:off x="3086100" y="2362200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55580-C54E-4137-96CE-3D52B2BEC320}"/>
              </a:ext>
            </a:extLst>
          </p:cNvPr>
          <p:cNvCxnSpPr>
            <a:cxnSpLocks/>
          </p:cNvCxnSpPr>
          <p:nvPr/>
        </p:nvCxnSpPr>
        <p:spPr>
          <a:xfrm>
            <a:off x="3082445" y="2362200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1803E-2D0B-4025-8E4F-C090CF4D30E5}"/>
              </a:ext>
            </a:extLst>
          </p:cNvPr>
          <p:cNvCxnSpPr>
            <a:cxnSpLocks/>
          </p:cNvCxnSpPr>
          <p:nvPr/>
        </p:nvCxnSpPr>
        <p:spPr>
          <a:xfrm flipH="1">
            <a:off x="1319212" y="3362326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C40FB-2F57-4F26-9300-F85C09C6831A}"/>
              </a:ext>
            </a:extLst>
          </p:cNvPr>
          <p:cNvCxnSpPr>
            <a:cxnSpLocks/>
          </p:cNvCxnSpPr>
          <p:nvPr/>
        </p:nvCxnSpPr>
        <p:spPr>
          <a:xfrm flipH="1">
            <a:off x="4607442" y="2492375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BA872-E59B-4D8B-B1A8-774F0E726089}"/>
              </a:ext>
            </a:extLst>
          </p:cNvPr>
          <p:cNvCxnSpPr>
            <a:cxnSpLocks/>
          </p:cNvCxnSpPr>
          <p:nvPr/>
        </p:nvCxnSpPr>
        <p:spPr>
          <a:xfrm>
            <a:off x="3089755" y="2362200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C01E55-D95A-4816-AFE1-548B458D6D18}"/>
              </a:ext>
            </a:extLst>
          </p:cNvPr>
          <p:cNvCxnSpPr>
            <a:cxnSpLocks/>
          </p:cNvCxnSpPr>
          <p:nvPr/>
        </p:nvCxnSpPr>
        <p:spPr>
          <a:xfrm flipV="1">
            <a:off x="2085975" y="2866778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EC58A9-39BC-4D75-93AD-DE6D1F0B2AE0}"/>
              </a:ext>
            </a:extLst>
          </p:cNvPr>
          <p:cNvCxnSpPr>
            <a:cxnSpLocks/>
          </p:cNvCxnSpPr>
          <p:nvPr/>
        </p:nvCxnSpPr>
        <p:spPr>
          <a:xfrm>
            <a:off x="4082570" y="2866778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9D4EF4-F84F-4895-98CE-33994784DED6}"/>
              </a:ext>
            </a:extLst>
          </p:cNvPr>
          <p:cNvCxnSpPr>
            <a:cxnSpLocks/>
          </p:cNvCxnSpPr>
          <p:nvPr/>
        </p:nvCxnSpPr>
        <p:spPr>
          <a:xfrm flipV="1">
            <a:off x="3352800" y="2866777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DED0F-FB62-425A-9AF5-047F549EB6C4}"/>
              </a:ext>
            </a:extLst>
          </p:cNvPr>
          <p:cNvCxnSpPr>
            <a:cxnSpLocks/>
          </p:cNvCxnSpPr>
          <p:nvPr/>
        </p:nvCxnSpPr>
        <p:spPr>
          <a:xfrm>
            <a:off x="2085975" y="3362326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F24D3D-970F-4318-A870-F20C1DD5DBAC}"/>
              </a:ext>
            </a:extLst>
          </p:cNvPr>
          <p:cNvCxnSpPr>
            <a:cxnSpLocks/>
          </p:cNvCxnSpPr>
          <p:nvPr/>
        </p:nvCxnSpPr>
        <p:spPr>
          <a:xfrm>
            <a:off x="3342500" y="3608142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8F08C1-083D-4370-B597-47ACF5FB2AB5}"/>
              </a:ext>
            </a:extLst>
          </p:cNvPr>
          <p:cNvCxnSpPr>
            <a:cxnSpLocks/>
          </p:cNvCxnSpPr>
          <p:nvPr/>
        </p:nvCxnSpPr>
        <p:spPr>
          <a:xfrm flipH="1" flipV="1">
            <a:off x="5238308" y="2495181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069889-CD2A-4FC7-8361-6B7E716BEE9C}"/>
              </a:ext>
            </a:extLst>
          </p:cNvPr>
          <p:cNvCxnSpPr>
            <a:cxnSpLocks/>
          </p:cNvCxnSpPr>
          <p:nvPr/>
        </p:nvCxnSpPr>
        <p:spPr>
          <a:xfrm flipH="1">
            <a:off x="4601407" y="3250024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104533-3C29-4338-BC3B-8858DECA2FD5}"/>
              </a:ext>
            </a:extLst>
          </p:cNvPr>
          <p:cNvCxnSpPr>
            <a:cxnSpLocks/>
          </p:cNvCxnSpPr>
          <p:nvPr/>
        </p:nvCxnSpPr>
        <p:spPr>
          <a:xfrm>
            <a:off x="4601408" y="3630366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D540B1-0989-4599-BEE0-9BC5A3DCE328}"/>
              </a:ext>
            </a:extLst>
          </p:cNvPr>
          <p:cNvCxnSpPr>
            <a:cxnSpLocks/>
          </p:cNvCxnSpPr>
          <p:nvPr/>
        </p:nvCxnSpPr>
        <p:spPr>
          <a:xfrm flipV="1">
            <a:off x="4345006" y="3250024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79866C-2F1E-42B5-A234-0185DAF61E2C}"/>
              </a:ext>
            </a:extLst>
          </p:cNvPr>
          <p:cNvCxnSpPr>
            <a:cxnSpLocks/>
          </p:cNvCxnSpPr>
          <p:nvPr/>
        </p:nvCxnSpPr>
        <p:spPr>
          <a:xfrm flipH="1">
            <a:off x="4342624" y="4387982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E7C3FB8-0C1C-4397-89A1-BDCBC12B5ADF}"/>
              </a:ext>
            </a:extLst>
          </p:cNvPr>
          <p:cNvSpPr/>
          <p:nvPr/>
        </p:nvSpPr>
        <p:spPr>
          <a:xfrm>
            <a:off x="1772084" y="206271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29317F-AF72-4FA7-B138-9D960A349221}"/>
              </a:ext>
            </a:extLst>
          </p:cNvPr>
          <p:cNvSpPr/>
          <p:nvPr/>
        </p:nvSpPr>
        <p:spPr>
          <a:xfrm>
            <a:off x="769088" y="30586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7B747E-F7B6-40C7-A5EB-554F4D9F0034}"/>
              </a:ext>
            </a:extLst>
          </p:cNvPr>
          <p:cNvSpPr/>
          <p:nvPr/>
        </p:nvSpPr>
        <p:spPr>
          <a:xfrm>
            <a:off x="3030264" y="228599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79EB5-2958-424C-A706-A6A88DF417B2}"/>
              </a:ext>
            </a:extLst>
          </p:cNvPr>
          <p:cNvSpPr/>
          <p:nvPr/>
        </p:nvSpPr>
        <p:spPr>
          <a:xfrm>
            <a:off x="5156788" y="241358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8F999C-4377-4BC5-8B2F-DCEEE8F1AA8B}"/>
              </a:ext>
            </a:extLst>
          </p:cNvPr>
          <p:cNvSpPr/>
          <p:nvPr/>
        </p:nvSpPr>
        <p:spPr>
          <a:xfrm>
            <a:off x="2030804" y="32854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652871-122C-4BF8-AAA6-7CAEE5BB9A45}"/>
              </a:ext>
            </a:extLst>
          </p:cNvPr>
          <p:cNvSpPr/>
          <p:nvPr/>
        </p:nvSpPr>
        <p:spPr>
          <a:xfrm>
            <a:off x="1258185" y="41573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A65DB8-D697-46BF-B4B1-885C35BE81B3}"/>
              </a:ext>
            </a:extLst>
          </p:cNvPr>
          <p:cNvSpPr/>
          <p:nvPr/>
        </p:nvSpPr>
        <p:spPr>
          <a:xfrm>
            <a:off x="3994288" y="28105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7520BC-89F0-414F-A9DB-D0294DF2FDA0}"/>
              </a:ext>
            </a:extLst>
          </p:cNvPr>
          <p:cNvSpPr/>
          <p:nvPr/>
        </p:nvSpPr>
        <p:spPr>
          <a:xfrm>
            <a:off x="2767998" y="455428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E0489F-A991-44C6-895A-789121C08F71}"/>
              </a:ext>
            </a:extLst>
          </p:cNvPr>
          <p:cNvSpPr/>
          <p:nvPr/>
        </p:nvSpPr>
        <p:spPr>
          <a:xfrm>
            <a:off x="3278372" y="35406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4B0B6D-00B1-4D57-853B-9D9FE05DCCB2}"/>
              </a:ext>
            </a:extLst>
          </p:cNvPr>
          <p:cNvSpPr/>
          <p:nvPr/>
        </p:nvSpPr>
        <p:spPr>
          <a:xfrm>
            <a:off x="4554268" y="356189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7524C3-F8E6-4EF8-A240-0202ADAAA079}"/>
              </a:ext>
            </a:extLst>
          </p:cNvPr>
          <p:cNvSpPr/>
          <p:nvPr/>
        </p:nvSpPr>
        <p:spPr>
          <a:xfrm>
            <a:off x="4299092" y="45613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A9EF71-8445-40C6-BB31-C3A7D25501FD}"/>
              </a:ext>
            </a:extLst>
          </p:cNvPr>
          <p:cNvSpPr/>
          <p:nvPr/>
        </p:nvSpPr>
        <p:spPr>
          <a:xfrm>
            <a:off x="5766385" y="4299092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6CED61-ACE8-4B79-B576-D9D2C01BC119}"/>
              </a:ext>
            </a:extLst>
          </p:cNvPr>
          <p:cNvSpPr/>
          <p:nvPr/>
        </p:nvSpPr>
        <p:spPr>
          <a:xfrm>
            <a:off x="3031595" y="228732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/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150374-614F-4623-AEE8-C8B192995CDD}"/>
                  </a:ext>
                </a:extLst>
              </p:cNvPr>
              <p:cNvSpPr txBox="1"/>
              <p:nvPr/>
            </p:nvSpPr>
            <p:spPr>
              <a:xfrm>
                <a:off x="7013051" y="191102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nonempty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150374-614F-4623-AEE8-C8B192995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051" y="191102"/>
                <a:ext cx="4818490" cy="523220"/>
              </a:xfrm>
              <a:prstGeom prst="rect">
                <a:avLst/>
              </a:prstGeom>
              <a:blipFill>
                <a:blip r:embed="rId3"/>
                <a:stretch>
                  <a:fillRect l="-252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CDB5E15-E51A-43CC-9875-CF70A7F8805F}"/>
                  </a:ext>
                </a:extLst>
              </p:cNvPr>
              <p:cNvSpPr txBox="1"/>
              <p:nvPr/>
            </p:nvSpPr>
            <p:spPr>
              <a:xfrm>
                <a:off x="7016589" y="6574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  consider the head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CDB5E15-E51A-43CC-9875-CF70A7F88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589" y="657487"/>
                <a:ext cx="4818490" cy="523220"/>
              </a:xfrm>
              <a:prstGeom prst="rect">
                <a:avLst/>
              </a:prstGeom>
              <a:blipFill>
                <a:blip r:embed="rId4"/>
                <a:stretch>
                  <a:fillRect l="-253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725D61-25D9-48FB-A71E-CA4B5E475CEB}"/>
                  </a:ext>
                </a:extLst>
              </p:cNvPr>
              <p:cNvSpPr txBox="1"/>
              <p:nvPr/>
            </p:nvSpPr>
            <p:spPr>
              <a:xfrm>
                <a:off x="7017916" y="1138019"/>
                <a:ext cx="51740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an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uncoloured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neighbor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725D61-25D9-48FB-A71E-CA4B5E475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916" y="1138019"/>
                <a:ext cx="5174083" cy="954107"/>
              </a:xfrm>
              <a:prstGeom prst="rect">
                <a:avLst/>
              </a:prstGeom>
              <a:blipFill>
                <a:blip r:embed="rId5"/>
                <a:stretch>
                  <a:fillRect l="-2356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00D931-0F39-47B2-85BC-06352321C2F6}"/>
                  </a:ext>
                </a:extLst>
              </p:cNvPr>
              <p:cNvSpPr txBox="1"/>
              <p:nvPr/>
            </p:nvSpPr>
            <p:spPr>
              <a:xfrm>
                <a:off x="7009965" y="19803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        increment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00D931-0F39-47B2-85BC-06352321C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965" y="1980387"/>
                <a:ext cx="4818490" cy="523220"/>
              </a:xfrm>
              <a:prstGeom prst="rect">
                <a:avLst/>
              </a:prstGeom>
              <a:blipFill>
                <a:blip r:embed="rId6"/>
                <a:stretch>
                  <a:fillRect l="-265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F711253-5859-47D8-BD30-DF48F607F1A1}"/>
                  </a:ext>
                </a:extLst>
              </p:cNvPr>
              <p:cNvSpPr txBox="1"/>
              <p:nvPr/>
            </p:nvSpPr>
            <p:spPr>
              <a:xfrm>
                <a:off x="6854008" y="247303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      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colour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black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F711253-5859-47D8-BD30-DF48F607F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008" y="2473037"/>
                <a:ext cx="4818490" cy="523220"/>
              </a:xfrm>
              <a:prstGeom prst="rect">
                <a:avLst/>
              </a:prstGeom>
              <a:blipFill>
                <a:blip r:embed="rId7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6FB367-4F0E-45DE-AC31-1F570CA5F9DF}"/>
                  </a:ext>
                </a:extLst>
              </p:cNvPr>
              <p:cNvSpPr txBox="1"/>
              <p:nvPr/>
            </p:nvSpPr>
            <p:spPr>
              <a:xfrm>
                <a:off x="6846915" y="2933788"/>
                <a:ext cx="48184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 startAt="11"/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6FB367-4F0E-45DE-AC31-1F570CA5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15" y="2933788"/>
                <a:ext cx="4818490" cy="1384995"/>
              </a:xfrm>
              <a:prstGeom prst="rect">
                <a:avLst/>
              </a:prstGeom>
              <a:blipFill>
                <a:blip r:embed="rId8"/>
                <a:stretch>
                  <a:fillRect l="-2276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B06223-3940-483A-ABF3-91232CC39F82}"/>
                  </a:ext>
                </a:extLst>
              </p:cNvPr>
              <p:cNvSpPr txBox="1"/>
              <p:nvPr/>
            </p:nvSpPr>
            <p:spPr>
              <a:xfrm>
                <a:off x="6846914" y="42415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       append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B06223-3940-483A-ABF3-91232CC39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14" y="4241587"/>
                <a:ext cx="4818490" cy="523220"/>
              </a:xfrm>
              <a:prstGeom prst="rect">
                <a:avLst/>
              </a:prstGeom>
              <a:blipFill>
                <a:blip r:embed="rId9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1EC86768-A18F-46B1-92B3-C9B72D73B5AC}"/>
              </a:ext>
            </a:extLst>
          </p:cNvPr>
          <p:cNvSpPr txBox="1"/>
          <p:nvPr/>
        </p:nvSpPr>
        <p:spPr>
          <a:xfrm>
            <a:off x="6839819" y="470232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E2341E-CD28-4D71-975B-5F7D30B9422E}"/>
                  </a:ext>
                </a:extLst>
              </p:cNvPr>
              <p:cNvSpPr txBox="1"/>
              <p:nvPr/>
            </p:nvSpPr>
            <p:spPr>
              <a:xfrm>
                <a:off x="6829190" y="513826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        remove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E2341E-CD28-4D71-975B-5F7D30B94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190" y="5138267"/>
                <a:ext cx="4818490" cy="523220"/>
              </a:xfrm>
              <a:prstGeom prst="rect">
                <a:avLst/>
              </a:prstGeom>
              <a:blipFill>
                <a:blip r:embed="rId10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C388402-1F6B-4AE0-AF60-914D43CBD98D}"/>
              </a:ext>
            </a:extLst>
          </p:cNvPr>
          <p:cNvSpPr txBox="1"/>
          <p:nvPr/>
        </p:nvSpPr>
        <p:spPr>
          <a:xfrm>
            <a:off x="6843361" y="557774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if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231655-4900-4E47-9D8B-22B909915B59}"/>
              </a:ext>
            </a:extLst>
          </p:cNvPr>
          <p:cNvSpPr txBox="1"/>
          <p:nvPr/>
        </p:nvSpPr>
        <p:spPr>
          <a:xfrm>
            <a:off x="6836270" y="6059759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while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/>
              <p:nvPr/>
            </p:nvSpPr>
            <p:spPr>
              <a:xfrm>
                <a:off x="905486" y="287371"/>
                <a:ext cx="439927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9,10,11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,12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86" y="287371"/>
                <a:ext cx="4399276" cy="1384995"/>
              </a:xfrm>
              <a:prstGeom prst="rect">
                <a:avLst/>
              </a:prstGeom>
              <a:blipFill>
                <a:blip r:embed="rId11"/>
                <a:stretch>
                  <a:fillRect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/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30273F-985B-4F18-ADC3-68B60BB28AD0}"/>
                  </a:ext>
                </a:extLst>
              </p:cNvPr>
              <p:cNvSpPr txBox="1"/>
              <p:nvPr/>
            </p:nvSpPr>
            <p:spPr>
              <a:xfrm>
                <a:off x="1806615" y="4884536"/>
                <a:ext cx="4222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+1=12+1=13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30273F-985B-4F18-ADC3-68B60BB28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615" y="4884536"/>
                <a:ext cx="4222142" cy="523220"/>
              </a:xfrm>
              <a:prstGeom prst="rect">
                <a:avLst/>
              </a:prstGeom>
              <a:blipFill>
                <a:blip r:embed="rId1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1B71F748-3C92-48B3-9E63-DA0E91BB7E2B}"/>
              </a:ext>
            </a:extLst>
          </p:cNvPr>
          <p:cNvSpPr/>
          <p:nvPr/>
        </p:nvSpPr>
        <p:spPr>
          <a:xfrm>
            <a:off x="1773555" y="206212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0A298F-5527-476F-9DBB-BCB8A00298CA}"/>
                  </a:ext>
                </a:extLst>
              </p:cNvPr>
              <p:cNvSpPr txBox="1"/>
              <p:nvPr/>
            </p:nvSpPr>
            <p:spPr>
              <a:xfrm>
                <a:off x="619300" y="5292118"/>
                <a:ext cx="54902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+1=2+1=3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  </a:t>
                </a: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0A298F-5527-476F-9DBB-BCB8A0029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00" y="5292118"/>
                <a:ext cx="5490200" cy="1815882"/>
              </a:xfrm>
              <a:prstGeom prst="rect">
                <a:avLst/>
              </a:prstGeom>
              <a:blipFill>
                <a:blip r:embed="rId14"/>
                <a:stretch>
                  <a:fillRect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3EB901A-1702-4C92-B25D-B1A378F8B439}"/>
                  </a:ext>
                </a:extLst>
              </p:cNvPr>
              <p:cNvSpPr txBox="1"/>
              <p:nvPr/>
            </p:nvSpPr>
            <p:spPr>
              <a:xfrm>
                <a:off x="2279330" y="6131751"/>
                <a:ext cx="37707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9,10,11,12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,13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3EB901A-1702-4C92-B25D-B1A378F8B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330" y="6131751"/>
                <a:ext cx="377071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8B7558D0-54B5-40E1-89DF-43590E14021F}"/>
              </a:ext>
            </a:extLst>
          </p:cNvPr>
          <p:cNvSpPr/>
          <p:nvPr/>
        </p:nvSpPr>
        <p:spPr>
          <a:xfrm>
            <a:off x="6028659" y="31791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/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A0A35C1-1CDC-41A6-8A6A-DBC577592FAB}"/>
              </a:ext>
            </a:extLst>
          </p:cNvPr>
          <p:cNvSpPr/>
          <p:nvPr/>
        </p:nvSpPr>
        <p:spPr>
          <a:xfrm>
            <a:off x="6633004" y="191102"/>
            <a:ext cx="5021320" cy="65818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E291C0D-4BFE-479D-BACC-3B4123B434A9}"/>
              </a:ext>
            </a:extLst>
          </p:cNvPr>
          <p:cNvSpPr/>
          <p:nvPr/>
        </p:nvSpPr>
        <p:spPr>
          <a:xfrm>
            <a:off x="894954" y="259578"/>
            <a:ext cx="4559548" cy="14623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39B2B04-2B52-437A-BAB2-42CE55024E1B}"/>
              </a:ext>
            </a:extLst>
          </p:cNvPr>
          <p:cNvSpPr/>
          <p:nvPr/>
        </p:nvSpPr>
        <p:spPr>
          <a:xfrm>
            <a:off x="344565" y="4883047"/>
            <a:ext cx="5750764" cy="18158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245D92B-5E45-4A4A-BF72-E61DD1DD59FE}"/>
              </a:ext>
            </a:extLst>
          </p:cNvPr>
          <p:cNvSpPr/>
          <p:nvPr/>
        </p:nvSpPr>
        <p:spPr>
          <a:xfrm>
            <a:off x="3274292" y="3541445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/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7B93F9EA-2F92-4599-8AB2-7765FFA773F9}"/>
              </a:ext>
            </a:extLst>
          </p:cNvPr>
          <p:cNvSpPr/>
          <p:nvPr/>
        </p:nvSpPr>
        <p:spPr>
          <a:xfrm>
            <a:off x="3995098" y="2811346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/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6D4C6493-0740-42D4-BADD-46A3F6CA8073}"/>
              </a:ext>
            </a:extLst>
          </p:cNvPr>
          <p:cNvSpPr/>
          <p:nvPr/>
        </p:nvSpPr>
        <p:spPr>
          <a:xfrm>
            <a:off x="5160336" y="241181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/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D87E1BE8-70C5-44EA-8151-597995F8489C}"/>
              </a:ext>
            </a:extLst>
          </p:cNvPr>
          <p:cNvSpPr/>
          <p:nvPr/>
        </p:nvSpPr>
        <p:spPr>
          <a:xfrm>
            <a:off x="769898" y="3059437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A293D54-764A-4E5A-A22A-403517000030}"/>
                  </a:ext>
                </a:extLst>
              </p:cNvPr>
              <p:cNvSpPr txBox="1"/>
              <p:nvPr/>
            </p:nvSpPr>
            <p:spPr>
              <a:xfrm>
                <a:off x="5644966" y="4292769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A293D54-764A-4E5A-A22A-403517000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966" y="4292769"/>
                <a:ext cx="453646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/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/>
              <p:nvPr/>
            </p:nvSpPr>
            <p:spPr>
              <a:xfrm>
                <a:off x="5541200" y="43474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200" y="4347417"/>
                <a:ext cx="453646" cy="523220"/>
              </a:xfrm>
              <a:prstGeom prst="rect">
                <a:avLst/>
              </a:prstGeom>
              <a:blipFill>
                <a:blip r:embed="rId22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C23D107F-329C-4A1F-A18A-BA6C1276D88B}"/>
              </a:ext>
            </a:extLst>
          </p:cNvPr>
          <p:cNvSpPr/>
          <p:nvPr/>
        </p:nvSpPr>
        <p:spPr>
          <a:xfrm>
            <a:off x="2031616" y="328627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/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571EA7ED-F7D3-4029-B76E-F7B9DC7952F7}"/>
              </a:ext>
            </a:extLst>
          </p:cNvPr>
          <p:cNvSpPr/>
          <p:nvPr/>
        </p:nvSpPr>
        <p:spPr>
          <a:xfrm>
            <a:off x="4297322" y="455959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/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C55B8BEA-4B8E-48FF-A0E4-9B526AF36630}"/>
              </a:ext>
            </a:extLst>
          </p:cNvPr>
          <p:cNvSpPr/>
          <p:nvPr/>
        </p:nvSpPr>
        <p:spPr>
          <a:xfrm>
            <a:off x="4550414" y="355804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/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B2F46A-5C4F-4547-877A-F33CD676E352}"/>
                  </a:ext>
                </a:extLst>
              </p:cNvPr>
              <p:cNvSpPr txBox="1"/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B2F46A-5C4F-4547-877A-F33CD676E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blipFill>
                <a:blip r:embed="rId26"/>
                <a:stretch>
                  <a:fillRect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80">
            <a:extLst>
              <a:ext uri="{FF2B5EF4-FFF2-40B4-BE49-F238E27FC236}">
                <a16:creationId xmlns:a16="http://schemas.microsoft.com/office/drawing/2014/main" id="{62C4CDB7-9F32-4895-96E6-44445ACEEF2B}"/>
              </a:ext>
            </a:extLst>
          </p:cNvPr>
          <p:cNvSpPr/>
          <p:nvPr/>
        </p:nvSpPr>
        <p:spPr>
          <a:xfrm>
            <a:off x="6024803" y="317528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05459D0-24CA-4FE9-9467-9FA0F95D50B3}"/>
              </a:ext>
            </a:extLst>
          </p:cNvPr>
          <p:cNvSpPr/>
          <p:nvPr/>
        </p:nvSpPr>
        <p:spPr>
          <a:xfrm>
            <a:off x="1254329" y="415346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6871C5B-72D1-4AF3-855F-73DA086DE29B}"/>
                  </a:ext>
                </a:extLst>
              </p:cNvPr>
              <p:cNvSpPr txBox="1"/>
              <p:nvPr/>
            </p:nvSpPr>
            <p:spPr>
              <a:xfrm>
                <a:off x="5874463" y="2729050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6871C5B-72D1-4AF3-855F-73DA086DE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463" y="2729050"/>
                <a:ext cx="453646" cy="523220"/>
              </a:xfrm>
              <a:prstGeom prst="rect">
                <a:avLst/>
              </a:prstGeom>
              <a:blipFill>
                <a:blip r:embed="rId27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5AA09D3-A101-471F-BED2-F938349B0DD2}"/>
                  </a:ext>
                </a:extLst>
              </p:cNvPr>
              <p:cNvSpPr txBox="1"/>
              <p:nvPr/>
            </p:nvSpPr>
            <p:spPr>
              <a:xfrm>
                <a:off x="995764" y="419324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5AA09D3-A101-471F-BED2-F938349B0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64" y="4193241"/>
                <a:ext cx="453646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02F53758-558C-4D43-926A-024F47564DDF}"/>
              </a:ext>
            </a:extLst>
          </p:cNvPr>
          <p:cNvSpPr/>
          <p:nvPr/>
        </p:nvSpPr>
        <p:spPr>
          <a:xfrm>
            <a:off x="5764612" y="430264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93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3" grpId="0"/>
      <p:bldP spid="55" grpId="0"/>
      <p:bldP spid="56" grpId="0"/>
      <p:bldP spid="71" grpId="0"/>
      <p:bldP spid="71" grpId="1"/>
      <p:bldP spid="68" grpId="0"/>
      <p:bldP spid="8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2524A-C061-4B92-BB75-1A342852F76C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4D977B-8F9E-44E2-9C4B-CD65E781332A}"/>
              </a:ext>
            </a:extLst>
          </p:cNvPr>
          <p:cNvCxnSpPr>
            <a:cxnSpLocks/>
          </p:cNvCxnSpPr>
          <p:nvPr/>
        </p:nvCxnSpPr>
        <p:spPr>
          <a:xfrm flipH="1">
            <a:off x="2842437" y="3619254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C549C3A7-C185-4860-BF00-4D5807C45640}"/>
              </a:ext>
            </a:extLst>
          </p:cNvPr>
          <p:cNvSpPr/>
          <p:nvPr/>
        </p:nvSpPr>
        <p:spPr>
          <a:xfrm>
            <a:off x="2768808" y="455509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2E637A-DB31-4192-9ADF-F9C8390DA70A}"/>
              </a:ext>
            </a:extLst>
          </p:cNvPr>
          <p:cNvCxnSpPr/>
          <p:nvPr/>
        </p:nvCxnSpPr>
        <p:spPr>
          <a:xfrm>
            <a:off x="1819275" y="2114550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F2012F-9E30-4F4E-9A45-97C834537D68}"/>
              </a:ext>
            </a:extLst>
          </p:cNvPr>
          <p:cNvCxnSpPr>
            <a:cxnSpLocks/>
          </p:cNvCxnSpPr>
          <p:nvPr/>
        </p:nvCxnSpPr>
        <p:spPr>
          <a:xfrm flipH="1">
            <a:off x="819150" y="2114550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3C09C-9857-4503-9503-C3001B38EFD3}"/>
              </a:ext>
            </a:extLst>
          </p:cNvPr>
          <p:cNvCxnSpPr>
            <a:cxnSpLocks/>
          </p:cNvCxnSpPr>
          <p:nvPr/>
        </p:nvCxnSpPr>
        <p:spPr>
          <a:xfrm>
            <a:off x="1819275" y="2114550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78C99-7949-483E-AF97-D6DBCBFA6BD6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176C93-EF94-4A31-ADA3-03F03D2F9AF9}"/>
              </a:ext>
            </a:extLst>
          </p:cNvPr>
          <p:cNvCxnSpPr>
            <a:cxnSpLocks/>
          </p:cNvCxnSpPr>
          <p:nvPr/>
        </p:nvCxnSpPr>
        <p:spPr>
          <a:xfrm>
            <a:off x="3086100" y="2362200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55580-C54E-4137-96CE-3D52B2BEC320}"/>
              </a:ext>
            </a:extLst>
          </p:cNvPr>
          <p:cNvCxnSpPr>
            <a:cxnSpLocks/>
          </p:cNvCxnSpPr>
          <p:nvPr/>
        </p:nvCxnSpPr>
        <p:spPr>
          <a:xfrm>
            <a:off x="3082445" y="2362200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1803E-2D0B-4025-8E4F-C090CF4D30E5}"/>
              </a:ext>
            </a:extLst>
          </p:cNvPr>
          <p:cNvCxnSpPr>
            <a:cxnSpLocks/>
          </p:cNvCxnSpPr>
          <p:nvPr/>
        </p:nvCxnSpPr>
        <p:spPr>
          <a:xfrm flipH="1">
            <a:off x="1319212" y="3362326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C40FB-2F57-4F26-9300-F85C09C6831A}"/>
              </a:ext>
            </a:extLst>
          </p:cNvPr>
          <p:cNvCxnSpPr>
            <a:cxnSpLocks/>
          </p:cNvCxnSpPr>
          <p:nvPr/>
        </p:nvCxnSpPr>
        <p:spPr>
          <a:xfrm flipH="1">
            <a:off x="4607442" y="2492375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BA872-E59B-4D8B-B1A8-774F0E726089}"/>
              </a:ext>
            </a:extLst>
          </p:cNvPr>
          <p:cNvCxnSpPr>
            <a:cxnSpLocks/>
          </p:cNvCxnSpPr>
          <p:nvPr/>
        </p:nvCxnSpPr>
        <p:spPr>
          <a:xfrm>
            <a:off x="3089755" y="2362200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C01E55-D95A-4816-AFE1-548B458D6D18}"/>
              </a:ext>
            </a:extLst>
          </p:cNvPr>
          <p:cNvCxnSpPr>
            <a:cxnSpLocks/>
          </p:cNvCxnSpPr>
          <p:nvPr/>
        </p:nvCxnSpPr>
        <p:spPr>
          <a:xfrm flipV="1">
            <a:off x="2085975" y="2866778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EC58A9-39BC-4D75-93AD-DE6D1F0B2AE0}"/>
              </a:ext>
            </a:extLst>
          </p:cNvPr>
          <p:cNvCxnSpPr>
            <a:cxnSpLocks/>
          </p:cNvCxnSpPr>
          <p:nvPr/>
        </p:nvCxnSpPr>
        <p:spPr>
          <a:xfrm>
            <a:off x="4082570" y="2866778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9D4EF4-F84F-4895-98CE-33994784DED6}"/>
              </a:ext>
            </a:extLst>
          </p:cNvPr>
          <p:cNvCxnSpPr>
            <a:cxnSpLocks/>
          </p:cNvCxnSpPr>
          <p:nvPr/>
        </p:nvCxnSpPr>
        <p:spPr>
          <a:xfrm flipV="1">
            <a:off x="3352800" y="2866777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DED0F-FB62-425A-9AF5-047F549EB6C4}"/>
              </a:ext>
            </a:extLst>
          </p:cNvPr>
          <p:cNvCxnSpPr>
            <a:cxnSpLocks/>
          </p:cNvCxnSpPr>
          <p:nvPr/>
        </p:nvCxnSpPr>
        <p:spPr>
          <a:xfrm>
            <a:off x="2085975" y="3362326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F24D3D-970F-4318-A870-F20C1DD5DBAC}"/>
              </a:ext>
            </a:extLst>
          </p:cNvPr>
          <p:cNvCxnSpPr>
            <a:cxnSpLocks/>
          </p:cNvCxnSpPr>
          <p:nvPr/>
        </p:nvCxnSpPr>
        <p:spPr>
          <a:xfrm>
            <a:off x="3342500" y="3608142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8F08C1-083D-4370-B597-47ACF5FB2AB5}"/>
              </a:ext>
            </a:extLst>
          </p:cNvPr>
          <p:cNvCxnSpPr>
            <a:cxnSpLocks/>
          </p:cNvCxnSpPr>
          <p:nvPr/>
        </p:nvCxnSpPr>
        <p:spPr>
          <a:xfrm flipH="1" flipV="1">
            <a:off x="5238308" y="2495181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069889-CD2A-4FC7-8361-6B7E716BEE9C}"/>
              </a:ext>
            </a:extLst>
          </p:cNvPr>
          <p:cNvCxnSpPr>
            <a:cxnSpLocks/>
          </p:cNvCxnSpPr>
          <p:nvPr/>
        </p:nvCxnSpPr>
        <p:spPr>
          <a:xfrm flipH="1">
            <a:off x="4601407" y="3250024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104533-3C29-4338-BC3B-8858DECA2FD5}"/>
              </a:ext>
            </a:extLst>
          </p:cNvPr>
          <p:cNvCxnSpPr>
            <a:cxnSpLocks/>
          </p:cNvCxnSpPr>
          <p:nvPr/>
        </p:nvCxnSpPr>
        <p:spPr>
          <a:xfrm>
            <a:off x="4601408" y="3630366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D540B1-0989-4599-BEE0-9BC5A3DCE328}"/>
              </a:ext>
            </a:extLst>
          </p:cNvPr>
          <p:cNvCxnSpPr>
            <a:cxnSpLocks/>
          </p:cNvCxnSpPr>
          <p:nvPr/>
        </p:nvCxnSpPr>
        <p:spPr>
          <a:xfrm flipV="1">
            <a:off x="4345006" y="3250024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79866C-2F1E-42B5-A234-0185DAF61E2C}"/>
              </a:ext>
            </a:extLst>
          </p:cNvPr>
          <p:cNvCxnSpPr>
            <a:cxnSpLocks/>
          </p:cNvCxnSpPr>
          <p:nvPr/>
        </p:nvCxnSpPr>
        <p:spPr>
          <a:xfrm flipH="1">
            <a:off x="4342624" y="4387982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E7C3FB8-0C1C-4397-89A1-BDCBC12B5ADF}"/>
              </a:ext>
            </a:extLst>
          </p:cNvPr>
          <p:cNvSpPr/>
          <p:nvPr/>
        </p:nvSpPr>
        <p:spPr>
          <a:xfrm>
            <a:off x="1772084" y="206271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29317F-AF72-4FA7-B138-9D960A349221}"/>
              </a:ext>
            </a:extLst>
          </p:cNvPr>
          <p:cNvSpPr/>
          <p:nvPr/>
        </p:nvSpPr>
        <p:spPr>
          <a:xfrm>
            <a:off x="769088" y="30586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7B747E-F7B6-40C7-A5EB-554F4D9F0034}"/>
              </a:ext>
            </a:extLst>
          </p:cNvPr>
          <p:cNvSpPr/>
          <p:nvPr/>
        </p:nvSpPr>
        <p:spPr>
          <a:xfrm>
            <a:off x="3030264" y="228599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79EB5-2958-424C-A706-A6A88DF417B2}"/>
              </a:ext>
            </a:extLst>
          </p:cNvPr>
          <p:cNvSpPr/>
          <p:nvPr/>
        </p:nvSpPr>
        <p:spPr>
          <a:xfrm>
            <a:off x="5156788" y="241358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8F999C-4377-4BC5-8B2F-DCEEE8F1AA8B}"/>
              </a:ext>
            </a:extLst>
          </p:cNvPr>
          <p:cNvSpPr/>
          <p:nvPr/>
        </p:nvSpPr>
        <p:spPr>
          <a:xfrm>
            <a:off x="2030804" y="32854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652871-122C-4BF8-AAA6-7CAEE5BB9A45}"/>
              </a:ext>
            </a:extLst>
          </p:cNvPr>
          <p:cNvSpPr/>
          <p:nvPr/>
        </p:nvSpPr>
        <p:spPr>
          <a:xfrm>
            <a:off x="1258185" y="41573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A65DB8-D697-46BF-B4B1-885C35BE81B3}"/>
              </a:ext>
            </a:extLst>
          </p:cNvPr>
          <p:cNvSpPr/>
          <p:nvPr/>
        </p:nvSpPr>
        <p:spPr>
          <a:xfrm>
            <a:off x="3994288" y="28105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7520BC-89F0-414F-A9DB-D0294DF2FDA0}"/>
              </a:ext>
            </a:extLst>
          </p:cNvPr>
          <p:cNvSpPr/>
          <p:nvPr/>
        </p:nvSpPr>
        <p:spPr>
          <a:xfrm>
            <a:off x="2767998" y="455428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E0489F-A991-44C6-895A-789121C08F71}"/>
              </a:ext>
            </a:extLst>
          </p:cNvPr>
          <p:cNvSpPr/>
          <p:nvPr/>
        </p:nvSpPr>
        <p:spPr>
          <a:xfrm>
            <a:off x="3278372" y="35406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4B0B6D-00B1-4D57-853B-9D9FE05DCCB2}"/>
              </a:ext>
            </a:extLst>
          </p:cNvPr>
          <p:cNvSpPr/>
          <p:nvPr/>
        </p:nvSpPr>
        <p:spPr>
          <a:xfrm>
            <a:off x="4554268" y="356189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7524C3-F8E6-4EF8-A240-0202ADAAA079}"/>
              </a:ext>
            </a:extLst>
          </p:cNvPr>
          <p:cNvSpPr/>
          <p:nvPr/>
        </p:nvSpPr>
        <p:spPr>
          <a:xfrm>
            <a:off x="4299092" y="45613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A9EF71-8445-40C6-BB31-C3A7D25501FD}"/>
              </a:ext>
            </a:extLst>
          </p:cNvPr>
          <p:cNvSpPr/>
          <p:nvPr/>
        </p:nvSpPr>
        <p:spPr>
          <a:xfrm>
            <a:off x="5766385" y="4299092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6CED61-ACE8-4B79-B576-D9D2C01BC119}"/>
              </a:ext>
            </a:extLst>
          </p:cNvPr>
          <p:cNvSpPr/>
          <p:nvPr/>
        </p:nvSpPr>
        <p:spPr>
          <a:xfrm>
            <a:off x="3031595" y="228732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/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/>
              <p:nvPr/>
            </p:nvSpPr>
            <p:spPr>
              <a:xfrm>
                <a:off x="905485" y="287371"/>
                <a:ext cx="48608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9,10,11, 12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,13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85" y="287371"/>
                <a:ext cx="4860899" cy="1384995"/>
              </a:xfrm>
              <a:prstGeom prst="rect">
                <a:avLst/>
              </a:prstGeom>
              <a:blipFill>
                <a:blip r:embed="rId3"/>
                <a:stretch>
                  <a:fillRect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/>
              <p:nvPr/>
            </p:nvSpPr>
            <p:spPr>
              <a:xfrm>
                <a:off x="542674" y="4873563"/>
                <a:ext cx="1496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74" y="4873563"/>
                <a:ext cx="1496932" cy="523220"/>
              </a:xfrm>
              <a:prstGeom prst="rect">
                <a:avLst/>
              </a:prstGeom>
              <a:blipFill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1B71F748-3C92-48B3-9E63-DA0E91BB7E2B}"/>
              </a:ext>
            </a:extLst>
          </p:cNvPr>
          <p:cNvSpPr/>
          <p:nvPr/>
        </p:nvSpPr>
        <p:spPr>
          <a:xfrm>
            <a:off x="1773555" y="206212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B7558D0-54B5-40E1-89DF-43590E14021F}"/>
              </a:ext>
            </a:extLst>
          </p:cNvPr>
          <p:cNvSpPr/>
          <p:nvPr/>
        </p:nvSpPr>
        <p:spPr>
          <a:xfrm>
            <a:off x="6028659" y="31791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/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E291C0D-4BFE-479D-BACC-3B4123B434A9}"/>
              </a:ext>
            </a:extLst>
          </p:cNvPr>
          <p:cNvSpPr/>
          <p:nvPr/>
        </p:nvSpPr>
        <p:spPr>
          <a:xfrm>
            <a:off x="894954" y="259578"/>
            <a:ext cx="4974220" cy="14623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39B2B04-2B52-437A-BAB2-42CE55024E1B}"/>
              </a:ext>
            </a:extLst>
          </p:cNvPr>
          <p:cNvSpPr/>
          <p:nvPr/>
        </p:nvSpPr>
        <p:spPr>
          <a:xfrm>
            <a:off x="344565" y="4883047"/>
            <a:ext cx="5750764" cy="18158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245D92B-5E45-4A4A-BF72-E61DD1DD59FE}"/>
              </a:ext>
            </a:extLst>
          </p:cNvPr>
          <p:cNvSpPr/>
          <p:nvPr/>
        </p:nvSpPr>
        <p:spPr>
          <a:xfrm>
            <a:off x="3274292" y="3541445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/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7B93F9EA-2F92-4599-8AB2-7765FFA773F9}"/>
              </a:ext>
            </a:extLst>
          </p:cNvPr>
          <p:cNvSpPr/>
          <p:nvPr/>
        </p:nvSpPr>
        <p:spPr>
          <a:xfrm>
            <a:off x="3995098" y="2811346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/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6D4C6493-0740-42D4-BADD-46A3F6CA8073}"/>
              </a:ext>
            </a:extLst>
          </p:cNvPr>
          <p:cNvSpPr/>
          <p:nvPr/>
        </p:nvSpPr>
        <p:spPr>
          <a:xfrm>
            <a:off x="5160336" y="241181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/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D87E1BE8-70C5-44EA-8151-597995F8489C}"/>
              </a:ext>
            </a:extLst>
          </p:cNvPr>
          <p:cNvSpPr/>
          <p:nvPr/>
        </p:nvSpPr>
        <p:spPr>
          <a:xfrm>
            <a:off x="769898" y="3059437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/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/>
              <p:nvPr/>
            </p:nvSpPr>
            <p:spPr>
              <a:xfrm>
                <a:off x="995764" y="419324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64" y="4193241"/>
                <a:ext cx="45364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C23D107F-329C-4A1F-A18A-BA6C1276D88B}"/>
              </a:ext>
            </a:extLst>
          </p:cNvPr>
          <p:cNvSpPr/>
          <p:nvPr/>
        </p:nvSpPr>
        <p:spPr>
          <a:xfrm>
            <a:off x="2031616" y="328627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/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571EA7ED-F7D3-4029-B76E-F7B9DC7952F7}"/>
              </a:ext>
            </a:extLst>
          </p:cNvPr>
          <p:cNvSpPr/>
          <p:nvPr/>
        </p:nvSpPr>
        <p:spPr>
          <a:xfrm>
            <a:off x="4297322" y="455959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/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C55B8BEA-4B8E-48FF-A0E4-9B526AF36630}"/>
              </a:ext>
            </a:extLst>
          </p:cNvPr>
          <p:cNvSpPr/>
          <p:nvPr/>
        </p:nvSpPr>
        <p:spPr>
          <a:xfrm>
            <a:off x="4550414" y="355804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/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B2F46A-5C4F-4547-877A-F33CD676E352}"/>
                  </a:ext>
                </a:extLst>
              </p:cNvPr>
              <p:cNvSpPr txBox="1"/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B2F46A-5C4F-4547-877A-F33CD676E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blipFill>
                <a:blip r:embed="rId14"/>
                <a:stretch>
                  <a:fillRect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80">
            <a:extLst>
              <a:ext uri="{FF2B5EF4-FFF2-40B4-BE49-F238E27FC236}">
                <a16:creationId xmlns:a16="http://schemas.microsoft.com/office/drawing/2014/main" id="{62C4CDB7-9F32-4895-96E6-44445ACEEF2B}"/>
              </a:ext>
            </a:extLst>
          </p:cNvPr>
          <p:cNvSpPr/>
          <p:nvPr/>
        </p:nvSpPr>
        <p:spPr>
          <a:xfrm>
            <a:off x="6024803" y="317528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05459D0-24CA-4FE9-9467-9FA0F95D50B3}"/>
              </a:ext>
            </a:extLst>
          </p:cNvPr>
          <p:cNvSpPr/>
          <p:nvPr/>
        </p:nvSpPr>
        <p:spPr>
          <a:xfrm>
            <a:off x="1254329" y="415346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9DE65D03-6DA8-4158-A8EC-2AD583D10A5F}"/>
              </a:ext>
            </a:extLst>
          </p:cNvPr>
          <p:cNvSpPr/>
          <p:nvPr/>
        </p:nvSpPr>
        <p:spPr>
          <a:xfrm>
            <a:off x="6633004" y="191102"/>
            <a:ext cx="5021320" cy="65818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C41A34C-4B4E-4BBD-A435-2C3A13BC06FE}"/>
                  </a:ext>
                </a:extLst>
              </p:cNvPr>
              <p:cNvSpPr txBox="1"/>
              <p:nvPr/>
            </p:nvSpPr>
            <p:spPr>
              <a:xfrm>
                <a:off x="7165451" y="343502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nonempty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C41A34C-4B4E-4BBD-A435-2C3A13BC0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451" y="343502"/>
                <a:ext cx="4818490" cy="523220"/>
              </a:xfrm>
              <a:prstGeom prst="rect">
                <a:avLst/>
              </a:prstGeom>
              <a:blipFill>
                <a:blip r:embed="rId15"/>
                <a:stretch>
                  <a:fillRect l="-252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8BBDC12-B8FF-40AC-A1F7-E255F7450BE2}"/>
                  </a:ext>
                </a:extLst>
              </p:cNvPr>
              <p:cNvSpPr txBox="1"/>
              <p:nvPr/>
            </p:nvSpPr>
            <p:spPr>
              <a:xfrm>
                <a:off x="7168989" y="8098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  consider the head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8BBDC12-B8FF-40AC-A1F7-E255F7450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989" y="809887"/>
                <a:ext cx="4818490" cy="523220"/>
              </a:xfrm>
              <a:prstGeom prst="rect">
                <a:avLst/>
              </a:prstGeom>
              <a:blipFill>
                <a:blip r:embed="rId16"/>
                <a:stretch>
                  <a:fillRect l="-253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9173E0A-63D8-4065-9B3D-7A20BE44A838}"/>
                  </a:ext>
                </a:extLst>
              </p:cNvPr>
              <p:cNvSpPr txBox="1"/>
              <p:nvPr/>
            </p:nvSpPr>
            <p:spPr>
              <a:xfrm>
                <a:off x="7162365" y="21327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        increment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9173E0A-63D8-4065-9B3D-7A20BE44A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365" y="2132787"/>
                <a:ext cx="4818490" cy="523220"/>
              </a:xfrm>
              <a:prstGeom prst="rect">
                <a:avLst/>
              </a:prstGeom>
              <a:blipFill>
                <a:blip r:embed="rId17"/>
                <a:stretch>
                  <a:fillRect l="-265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B5DDF82-9DD5-415F-8F31-FFC668A35131}"/>
                  </a:ext>
                </a:extLst>
              </p:cNvPr>
              <p:cNvSpPr txBox="1"/>
              <p:nvPr/>
            </p:nvSpPr>
            <p:spPr>
              <a:xfrm>
                <a:off x="7006408" y="262543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      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colour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black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B5DDF82-9DD5-415F-8F31-FFC668A35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408" y="2625437"/>
                <a:ext cx="4818490" cy="523220"/>
              </a:xfrm>
              <a:prstGeom prst="rect">
                <a:avLst/>
              </a:prstGeom>
              <a:blipFill>
                <a:blip r:embed="rId18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91A7624-5465-49CF-B83D-4B38C6C6460E}"/>
                  </a:ext>
                </a:extLst>
              </p:cNvPr>
              <p:cNvSpPr txBox="1"/>
              <p:nvPr/>
            </p:nvSpPr>
            <p:spPr>
              <a:xfrm>
                <a:off x="6999315" y="3086188"/>
                <a:ext cx="48184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 startAt="11"/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91A7624-5465-49CF-B83D-4B38C6C64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315" y="3086188"/>
                <a:ext cx="4818490" cy="1384995"/>
              </a:xfrm>
              <a:prstGeom prst="rect">
                <a:avLst/>
              </a:prstGeom>
              <a:blipFill>
                <a:blip r:embed="rId19"/>
                <a:stretch>
                  <a:fillRect l="-2276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EEBAE83-7FC7-4477-AB01-D7FC1FEDECB0}"/>
                  </a:ext>
                </a:extLst>
              </p:cNvPr>
              <p:cNvSpPr txBox="1"/>
              <p:nvPr/>
            </p:nvSpPr>
            <p:spPr>
              <a:xfrm>
                <a:off x="6999314" y="43939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       append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EEBAE83-7FC7-4477-AB01-D7FC1FED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314" y="4393987"/>
                <a:ext cx="4818490" cy="523220"/>
              </a:xfrm>
              <a:prstGeom prst="rect">
                <a:avLst/>
              </a:prstGeom>
              <a:blipFill>
                <a:blip r:embed="rId20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28CD30CC-7E38-4479-9A7B-3326EB5DEECE}"/>
              </a:ext>
            </a:extLst>
          </p:cNvPr>
          <p:cNvSpPr txBox="1"/>
          <p:nvPr/>
        </p:nvSpPr>
        <p:spPr>
          <a:xfrm>
            <a:off x="6992219" y="485472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20ADC81-5BFC-41DE-BBD6-678FEA1AC993}"/>
                  </a:ext>
                </a:extLst>
              </p:cNvPr>
              <p:cNvSpPr txBox="1"/>
              <p:nvPr/>
            </p:nvSpPr>
            <p:spPr>
              <a:xfrm>
                <a:off x="6981590" y="529066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        remove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20ADC81-5BFC-41DE-BBD6-678FEA1AC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590" y="5290667"/>
                <a:ext cx="4818490" cy="523220"/>
              </a:xfrm>
              <a:prstGeom prst="rect">
                <a:avLst/>
              </a:prstGeom>
              <a:blipFill>
                <a:blip r:embed="rId21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812CCE40-DD6B-4E2B-B6CE-A4133F2BF023}"/>
              </a:ext>
            </a:extLst>
          </p:cNvPr>
          <p:cNvSpPr txBox="1"/>
          <p:nvPr/>
        </p:nvSpPr>
        <p:spPr>
          <a:xfrm>
            <a:off x="6995761" y="573014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if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A4635F2-FDDE-48EE-A381-679CD1AB1EE0}"/>
              </a:ext>
            </a:extLst>
          </p:cNvPr>
          <p:cNvSpPr txBox="1"/>
          <p:nvPr/>
        </p:nvSpPr>
        <p:spPr>
          <a:xfrm>
            <a:off x="6988670" y="6212159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while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F962E36-95BA-429E-B727-6B2898F1B2A6}"/>
                  </a:ext>
                </a:extLst>
              </p:cNvPr>
              <p:cNvSpPr txBox="1"/>
              <p:nvPr/>
            </p:nvSpPr>
            <p:spPr>
              <a:xfrm>
                <a:off x="7145512" y="1265615"/>
                <a:ext cx="51740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an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uncoloured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neighbor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F962E36-95BA-429E-B727-6B2898F1B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512" y="1265615"/>
                <a:ext cx="5174083" cy="954107"/>
              </a:xfrm>
              <a:prstGeom prst="rect">
                <a:avLst/>
              </a:prstGeom>
              <a:blipFill>
                <a:blip r:embed="rId22"/>
                <a:stretch>
                  <a:fillRect l="-2356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F1AA10B-9094-40CA-9802-7055270533A4}"/>
                  </a:ext>
                </a:extLst>
              </p:cNvPr>
              <p:cNvSpPr txBox="1"/>
              <p:nvPr/>
            </p:nvSpPr>
            <p:spPr>
              <a:xfrm>
                <a:off x="475701" y="5409589"/>
                <a:ext cx="61249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9,10,11,12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,13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0" dirty="0">
                    <a:ea typeface="Cambria Math" panose="020405030504060302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10,11,12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,13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F1AA10B-9094-40CA-9802-705527053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01" y="5409589"/>
                <a:ext cx="6124957" cy="95410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7D10AB2-DA60-414E-9BE2-A56EC49BC4A5}"/>
                  </a:ext>
                </a:extLst>
              </p:cNvPr>
              <p:cNvSpPr txBox="1"/>
              <p:nvPr/>
            </p:nvSpPr>
            <p:spPr>
              <a:xfrm>
                <a:off x="5874463" y="2729050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7D10AB2-DA60-414E-9BE2-A56EC49BC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463" y="2729050"/>
                <a:ext cx="453646" cy="523220"/>
              </a:xfrm>
              <a:prstGeom prst="rect">
                <a:avLst/>
              </a:prstGeom>
              <a:blipFill>
                <a:blip r:embed="rId24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CCE156F-495B-40CD-BB0D-85EE03B1BAEA}"/>
                  </a:ext>
                </a:extLst>
              </p:cNvPr>
              <p:cNvSpPr txBox="1"/>
              <p:nvPr/>
            </p:nvSpPr>
            <p:spPr>
              <a:xfrm>
                <a:off x="5541200" y="43474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CCE156F-495B-40CD-BB0D-85EE03B1B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200" y="4347417"/>
                <a:ext cx="453646" cy="523220"/>
              </a:xfrm>
              <a:prstGeom prst="rect">
                <a:avLst/>
              </a:prstGeom>
              <a:blipFill>
                <a:blip r:embed="rId25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>
            <a:extLst>
              <a:ext uri="{FF2B5EF4-FFF2-40B4-BE49-F238E27FC236}">
                <a16:creationId xmlns:a16="http://schemas.microsoft.com/office/drawing/2014/main" id="{DBF31E66-692F-4A3D-8DD5-ABA1315BBF91}"/>
              </a:ext>
            </a:extLst>
          </p:cNvPr>
          <p:cNvSpPr/>
          <p:nvPr/>
        </p:nvSpPr>
        <p:spPr>
          <a:xfrm>
            <a:off x="5764612" y="430264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4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2524A-C061-4B92-BB75-1A342852F76C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4D977B-8F9E-44E2-9C4B-CD65E781332A}"/>
              </a:ext>
            </a:extLst>
          </p:cNvPr>
          <p:cNvCxnSpPr>
            <a:cxnSpLocks/>
          </p:cNvCxnSpPr>
          <p:nvPr/>
        </p:nvCxnSpPr>
        <p:spPr>
          <a:xfrm flipH="1">
            <a:off x="2842437" y="3619254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C549C3A7-C185-4860-BF00-4D5807C45640}"/>
              </a:ext>
            </a:extLst>
          </p:cNvPr>
          <p:cNvSpPr/>
          <p:nvPr/>
        </p:nvSpPr>
        <p:spPr>
          <a:xfrm>
            <a:off x="2768808" y="455509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2E637A-DB31-4192-9ADF-F9C8390DA70A}"/>
              </a:ext>
            </a:extLst>
          </p:cNvPr>
          <p:cNvCxnSpPr/>
          <p:nvPr/>
        </p:nvCxnSpPr>
        <p:spPr>
          <a:xfrm>
            <a:off x="1819275" y="2114550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F2012F-9E30-4F4E-9A45-97C834537D68}"/>
              </a:ext>
            </a:extLst>
          </p:cNvPr>
          <p:cNvCxnSpPr>
            <a:cxnSpLocks/>
          </p:cNvCxnSpPr>
          <p:nvPr/>
        </p:nvCxnSpPr>
        <p:spPr>
          <a:xfrm flipH="1">
            <a:off x="819150" y="2114550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3C09C-9857-4503-9503-C3001B38EFD3}"/>
              </a:ext>
            </a:extLst>
          </p:cNvPr>
          <p:cNvCxnSpPr>
            <a:cxnSpLocks/>
          </p:cNvCxnSpPr>
          <p:nvPr/>
        </p:nvCxnSpPr>
        <p:spPr>
          <a:xfrm>
            <a:off x="1819275" y="2114550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78C99-7949-483E-AF97-D6DBCBFA6BD6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176C93-EF94-4A31-ADA3-03F03D2F9AF9}"/>
              </a:ext>
            </a:extLst>
          </p:cNvPr>
          <p:cNvCxnSpPr>
            <a:cxnSpLocks/>
          </p:cNvCxnSpPr>
          <p:nvPr/>
        </p:nvCxnSpPr>
        <p:spPr>
          <a:xfrm>
            <a:off x="3086100" y="2362200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55580-C54E-4137-96CE-3D52B2BEC320}"/>
              </a:ext>
            </a:extLst>
          </p:cNvPr>
          <p:cNvCxnSpPr>
            <a:cxnSpLocks/>
          </p:cNvCxnSpPr>
          <p:nvPr/>
        </p:nvCxnSpPr>
        <p:spPr>
          <a:xfrm>
            <a:off x="3082445" y="2362200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1803E-2D0B-4025-8E4F-C090CF4D30E5}"/>
              </a:ext>
            </a:extLst>
          </p:cNvPr>
          <p:cNvCxnSpPr>
            <a:cxnSpLocks/>
          </p:cNvCxnSpPr>
          <p:nvPr/>
        </p:nvCxnSpPr>
        <p:spPr>
          <a:xfrm flipH="1">
            <a:off x="1319212" y="3362326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C40FB-2F57-4F26-9300-F85C09C6831A}"/>
              </a:ext>
            </a:extLst>
          </p:cNvPr>
          <p:cNvCxnSpPr>
            <a:cxnSpLocks/>
          </p:cNvCxnSpPr>
          <p:nvPr/>
        </p:nvCxnSpPr>
        <p:spPr>
          <a:xfrm flipH="1">
            <a:off x="4607442" y="2492375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BA872-E59B-4D8B-B1A8-774F0E726089}"/>
              </a:ext>
            </a:extLst>
          </p:cNvPr>
          <p:cNvCxnSpPr>
            <a:cxnSpLocks/>
          </p:cNvCxnSpPr>
          <p:nvPr/>
        </p:nvCxnSpPr>
        <p:spPr>
          <a:xfrm>
            <a:off x="3089755" y="2362200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C01E55-D95A-4816-AFE1-548B458D6D18}"/>
              </a:ext>
            </a:extLst>
          </p:cNvPr>
          <p:cNvCxnSpPr>
            <a:cxnSpLocks/>
          </p:cNvCxnSpPr>
          <p:nvPr/>
        </p:nvCxnSpPr>
        <p:spPr>
          <a:xfrm flipV="1">
            <a:off x="2085975" y="2866778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EC58A9-39BC-4D75-93AD-DE6D1F0B2AE0}"/>
              </a:ext>
            </a:extLst>
          </p:cNvPr>
          <p:cNvCxnSpPr>
            <a:cxnSpLocks/>
          </p:cNvCxnSpPr>
          <p:nvPr/>
        </p:nvCxnSpPr>
        <p:spPr>
          <a:xfrm>
            <a:off x="4082570" y="2866778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9D4EF4-F84F-4895-98CE-33994784DED6}"/>
              </a:ext>
            </a:extLst>
          </p:cNvPr>
          <p:cNvCxnSpPr>
            <a:cxnSpLocks/>
          </p:cNvCxnSpPr>
          <p:nvPr/>
        </p:nvCxnSpPr>
        <p:spPr>
          <a:xfrm flipV="1">
            <a:off x="3352800" y="2866777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DED0F-FB62-425A-9AF5-047F549EB6C4}"/>
              </a:ext>
            </a:extLst>
          </p:cNvPr>
          <p:cNvCxnSpPr>
            <a:cxnSpLocks/>
          </p:cNvCxnSpPr>
          <p:nvPr/>
        </p:nvCxnSpPr>
        <p:spPr>
          <a:xfrm>
            <a:off x="2085975" y="3362326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F24D3D-970F-4318-A870-F20C1DD5DBAC}"/>
              </a:ext>
            </a:extLst>
          </p:cNvPr>
          <p:cNvCxnSpPr>
            <a:cxnSpLocks/>
          </p:cNvCxnSpPr>
          <p:nvPr/>
        </p:nvCxnSpPr>
        <p:spPr>
          <a:xfrm>
            <a:off x="3342500" y="3608142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8F08C1-083D-4370-B597-47ACF5FB2AB5}"/>
              </a:ext>
            </a:extLst>
          </p:cNvPr>
          <p:cNvCxnSpPr>
            <a:cxnSpLocks/>
          </p:cNvCxnSpPr>
          <p:nvPr/>
        </p:nvCxnSpPr>
        <p:spPr>
          <a:xfrm flipH="1" flipV="1">
            <a:off x="5238308" y="2495181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069889-CD2A-4FC7-8361-6B7E716BEE9C}"/>
              </a:ext>
            </a:extLst>
          </p:cNvPr>
          <p:cNvCxnSpPr>
            <a:cxnSpLocks/>
          </p:cNvCxnSpPr>
          <p:nvPr/>
        </p:nvCxnSpPr>
        <p:spPr>
          <a:xfrm flipH="1">
            <a:off x="4601407" y="3250024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104533-3C29-4338-BC3B-8858DECA2FD5}"/>
              </a:ext>
            </a:extLst>
          </p:cNvPr>
          <p:cNvCxnSpPr>
            <a:cxnSpLocks/>
          </p:cNvCxnSpPr>
          <p:nvPr/>
        </p:nvCxnSpPr>
        <p:spPr>
          <a:xfrm>
            <a:off x="4601408" y="3630366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D540B1-0989-4599-BEE0-9BC5A3DCE328}"/>
              </a:ext>
            </a:extLst>
          </p:cNvPr>
          <p:cNvCxnSpPr>
            <a:cxnSpLocks/>
          </p:cNvCxnSpPr>
          <p:nvPr/>
        </p:nvCxnSpPr>
        <p:spPr>
          <a:xfrm flipV="1">
            <a:off x="4345006" y="3250024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79866C-2F1E-42B5-A234-0185DAF61E2C}"/>
              </a:ext>
            </a:extLst>
          </p:cNvPr>
          <p:cNvCxnSpPr>
            <a:cxnSpLocks/>
          </p:cNvCxnSpPr>
          <p:nvPr/>
        </p:nvCxnSpPr>
        <p:spPr>
          <a:xfrm flipH="1">
            <a:off x="4342624" y="4387982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E7C3FB8-0C1C-4397-89A1-BDCBC12B5ADF}"/>
              </a:ext>
            </a:extLst>
          </p:cNvPr>
          <p:cNvSpPr/>
          <p:nvPr/>
        </p:nvSpPr>
        <p:spPr>
          <a:xfrm>
            <a:off x="1772084" y="206271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29317F-AF72-4FA7-B138-9D960A349221}"/>
              </a:ext>
            </a:extLst>
          </p:cNvPr>
          <p:cNvSpPr/>
          <p:nvPr/>
        </p:nvSpPr>
        <p:spPr>
          <a:xfrm>
            <a:off x="769088" y="30586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7B747E-F7B6-40C7-A5EB-554F4D9F0034}"/>
              </a:ext>
            </a:extLst>
          </p:cNvPr>
          <p:cNvSpPr/>
          <p:nvPr/>
        </p:nvSpPr>
        <p:spPr>
          <a:xfrm>
            <a:off x="3030264" y="228599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79EB5-2958-424C-A706-A6A88DF417B2}"/>
              </a:ext>
            </a:extLst>
          </p:cNvPr>
          <p:cNvSpPr/>
          <p:nvPr/>
        </p:nvSpPr>
        <p:spPr>
          <a:xfrm>
            <a:off x="5156788" y="241358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8F999C-4377-4BC5-8B2F-DCEEE8F1AA8B}"/>
              </a:ext>
            </a:extLst>
          </p:cNvPr>
          <p:cNvSpPr/>
          <p:nvPr/>
        </p:nvSpPr>
        <p:spPr>
          <a:xfrm>
            <a:off x="2030804" y="32854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652871-122C-4BF8-AAA6-7CAEE5BB9A45}"/>
              </a:ext>
            </a:extLst>
          </p:cNvPr>
          <p:cNvSpPr/>
          <p:nvPr/>
        </p:nvSpPr>
        <p:spPr>
          <a:xfrm>
            <a:off x="1258185" y="41573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A65DB8-D697-46BF-B4B1-885C35BE81B3}"/>
              </a:ext>
            </a:extLst>
          </p:cNvPr>
          <p:cNvSpPr/>
          <p:nvPr/>
        </p:nvSpPr>
        <p:spPr>
          <a:xfrm>
            <a:off x="3994288" y="28105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7520BC-89F0-414F-A9DB-D0294DF2FDA0}"/>
              </a:ext>
            </a:extLst>
          </p:cNvPr>
          <p:cNvSpPr/>
          <p:nvPr/>
        </p:nvSpPr>
        <p:spPr>
          <a:xfrm>
            <a:off x="2767998" y="455428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E0489F-A991-44C6-895A-789121C08F71}"/>
              </a:ext>
            </a:extLst>
          </p:cNvPr>
          <p:cNvSpPr/>
          <p:nvPr/>
        </p:nvSpPr>
        <p:spPr>
          <a:xfrm>
            <a:off x="3278372" y="35406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4B0B6D-00B1-4D57-853B-9D9FE05DCCB2}"/>
              </a:ext>
            </a:extLst>
          </p:cNvPr>
          <p:cNvSpPr/>
          <p:nvPr/>
        </p:nvSpPr>
        <p:spPr>
          <a:xfrm>
            <a:off x="4554268" y="356189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7524C3-F8E6-4EF8-A240-0202ADAAA079}"/>
              </a:ext>
            </a:extLst>
          </p:cNvPr>
          <p:cNvSpPr/>
          <p:nvPr/>
        </p:nvSpPr>
        <p:spPr>
          <a:xfrm>
            <a:off x="4299092" y="45613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A9EF71-8445-40C6-BB31-C3A7D25501FD}"/>
              </a:ext>
            </a:extLst>
          </p:cNvPr>
          <p:cNvSpPr/>
          <p:nvPr/>
        </p:nvSpPr>
        <p:spPr>
          <a:xfrm>
            <a:off x="5766385" y="4299092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6CED61-ACE8-4B79-B576-D9D2C01BC119}"/>
              </a:ext>
            </a:extLst>
          </p:cNvPr>
          <p:cNvSpPr/>
          <p:nvPr/>
        </p:nvSpPr>
        <p:spPr>
          <a:xfrm>
            <a:off x="3031595" y="228732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/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/>
              <p:nvPr/>
            </p:nvSpPr>
            <p:spPr>
              <a:xfrm>
                <a:off x="905485" y="287371"/>
                <a:ext cx="48608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10,11, 12,13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85" y="287371"/>
                <a:ext cx="4860899" cy="1384995"/>
              </a:xfrm>
              <a:prstGeom prst="rect">
                <a:avLst/>
              </a:prstGeom>
              <a:blipFill>
                <a:blip r:embed="rId3"/>
                <a:stretch>
                  <a:fillRect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/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blipFill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1B71F748-3C92-48B3-9E63-DA0E91BB7E2B}"/>
              </a:ext>
            </a:extLst>
          </p:cNvPr>
          <p:cNvSpPr/>
          <p:nvPr/>
        </p:nvSpPr>
        <p:spPr>
          <a:xfrm>
            <a:off x="1773555" y="206212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B7558D0-54B5-40E1-89DF-43590E14021F}"/>
              </a:ext>
            </a:extLst>
          </p:cNvPr>
          <p:cNvSpPr/>
          <p:nvPr/>
        </p:nvSpPr>
        <p:spPr>
          <a:xfrm>
            <a:off x="6028659" y="31791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/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E291C0D-4BFE-479D-BACC-3B4123B434A9}"/>
              </a:ext>
            </a:extLst>
          </p:cNvPr>
          <p:cNvSpPr/>
          <p:nvPr/>
        </p:nvSpPr>
        <p:spPr>
          <a:xfrm>
            <a:off x="894954" y="259578"/>
            <a:ext cx="4974220" cy="14623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39B2B04-2B52-437A-BAB2-42CE55024E1B}"/>
              </a:ext>
            </a:extLst>
          </p:cNvPr>
          <p:cNvSpPr/>
          <p:nvPr/>
        </p:nvSpPr>
        <p:spPr>
          <a:xfrm>
            <a:off x="344565" y="4883047"/>
            <a:ext cx="5750764" cy="18158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245D92B-5E45-4A4A-BF72-E61DD1DD59FE}"/>
              </a:ext>
            </a:extLst>
          </p:cNvPr>
          <p:cNvSpPr/>
          <p:nvPr/>
        </p:nvSpPr>
        <p:spPr>
          <a:xfrm>
            <a:off x="3274292" y="3541445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/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7B93F9EA-2F92-4599-8AB2-7765FFA773F9}"/>
              </a:ext>
            </a:extLst>
          </p:cNvPr>
          <p:cNvSpPr/>
          <p:nvPr/>
        </p:nvSpPr>
        <p:spPr>
          <a:xfrm>
            <a:off x="3995098" y="2811346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/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6D4C6493-0740-42D4-BADD-46A3F6CA8073}"/>
              </a:ext>
            </a:extLst>
          </p:cNvPr>
          <p:cNvSpPr/>
          <p:nvPr/>
        </p:nvSpPr>
        <p:spPr>
          <a:xfrm>
            <a:off x="5160336" y="241181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/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D87E1BE8-70C5-44EA-8151-597995F8489C}"/>
              </a:ext>
            </a:extLst>
          </p:cNvPr>
          <p:cNvSpPr/>
          <p:nvPr/>
        </p:nvSpPr>
        <p:spPr>
          <a:xfrm>
            <a:off x="769898" y="3059437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/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/>
              <p:nvPr/>
            </p:nvSpPr>
            <p:spPr>
              <a:xfrm>
                <a:off x="995764" y="419324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64" y="4193241"/>
                <a:ext cx="45364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C23D107F-329C-4A1F-A18A-BA6C1276D88B}"/>
              </a:ext>
            </a:extLst>
          </p:cNvPr>
          <p:cNvSpPr/>
          <p:nvPr/>
        </p:nvSpPr>
        <p:spPr>
          <a:xfrm>
            <a:off x="2031616" y="328627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/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571EA7ED-F7D3-4029-B76E-F7B9DC7952F7}"/>
              </a:ext>
            </a:extLst>
          </p:cNvPr>
          <p:cNvSpPr/>
          <p:nvPr/>
        </p:nvSpPr>
        <p:spPr>
          <a:xfrm>
            <a:off x="4297322" y="455959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/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C55B8BEA-4B8E-48FF-A0E4-9B526AF36630}"/>
              </a:ext>
            </a:extLst>
          </p:cNvPr>
          <p:cNvSpPr/>
          <p:nvPr/>
        </p:nvSpPr>
        <p:spPr>
          <a:xfrm>
            <a:off x="4550414" y="355804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/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B2F46A-5C4F-4547-877A-F33CD676E352}"/>
                  </a:ext>
                </a:extLst>
              </p:cNvPr>
              <p:cNvSpPr txBox="1"/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B2F46A-5C4F-4547-877A-F33CD676E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blipFill>
                <a:blip r:embed="rId14"/>
                <a:stretch>
                  <a:fillRect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80">
            <a:extLst>
              <a:ext uri="{FF2B5EF4-FFF2-40B4-BE49-F238E27FC236}">
                <a16:creationId xmlns:a16="http://schemas.microsoft.com/office/drawing/2014/main" id="{62C4CDB7-9F32-4895-96E6-44445ACEEF2B}"/>
              </a:ext>
            </a:extLst>
          </p:cNvPr>
          <p:cNvSpPr/>
          <p:nvPr/>
        </p:nvSpPr>
        <p:spPr>
          <a:xfrm>
            <a:off x="6024803" y="317528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05459D0-24CA-4FE9-9467-9FA0F95D50B3}"/>
              </a:ext>
            </a:extLst>
          </p:cNvPr>
          <p:cNvSpPr/>
          <p:nvPr/>
        </p:nvSpPr>
        <p:spPr>
          <a:xfrm>
            <a:off x="1254329" y="415346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9DE65D03-6DA8-4158-A8EC-2AD583D10A5F}"/>
              </a:ext>
            </a:extLst>
          </p:cNvPr>
          <p:cNvSpPr/>
          <p:nvPr/>
        </p:nvSpPr>
        <p:spPr>
          <a:xfrm>
            <a:off x="6633004" y="191102"/>
            <a:ext cx="5021320" cy="65818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C41A34C-4B4E-4BBD-A435-2C3A13BC06FE}"/>
                  </a:ext>
                </a:extLst>
              </p:cNvPr>
              <p:cNvSpPr txBox="1"/>
              <p:nvPr/>
            </p:nvSpPr>
            <p:spPr>
              <a:xfrm>
                <a:off x="7165451" y="343502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nonempty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C41A34C-4B4E-4BBD-A435-2C3A13BC0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451" y="343502"/>
                <a:ext cx="4818490" cy="523220"/>
              </a:xfrm>
              <a:prstGeom prst="rect">
                <a:avLst/>
              </a:prstGeom>
              <a:blipFill>
                <a:blip r:embed="rId15"/>
                <a:stretch>
                  <a:fillRect l="-252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8BBDC12-B8FF-40AC-A1F7-E255F7450BE2}"/>
                  </a:ext>
                </a:extLst>
              </p:cNvPr>
              <p:cNvSpPr txBox="1"/>
              <p:nvPr/>
            </p:nvSpPr>
            <p:spPr>
              <a:xfrm>
                <a:off x="7168989" y="8098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  consider the head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8BBDC12-B8FF-40AC-A1F7-E255F7450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989" y="809887"/>
                <a:ext cx="4818490" cy="523220"/>
              </a:xfrm>
              <a:prstGeom prst="rect">
                <a:avLst/>
              </a:prstGeom>
              <a:blipFill>
                <a:blip r:embed="rId16"/>
                <a:stretch>
                  <a:fillRect l="-253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9173E0A-63D8-4065-9B3D-7A20BE44A838}"/>
                  </a:ext>
                </a:extLst>
              </p:cNvPr>
              <p:cNvSpPr txBox="1"/>
              <p:nvPr/>
            </p:nvSpPr>
            <p:spPr>
              <a:xfrm>
                <a:off x="7162365" y="21327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        increment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9173E0A-63D8-4065-9B3D-7A20BE44A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365" y="2132787"/>
                <a:ext cx="4818490" cy="523220"/>
              </a:xfrm>
              <a:prstGeom prst="rect">
                <a:avLst/>
              </a:prstGeom>
              <a:blipFill>
                <a:blip r:embed="rId17"/>
                <a:stretch>
                  <a:fillRect l="-265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B5DDF82-9DD5-415F-8F31-FFC668A35131}"/>
                  </a:ext>
                </a:extLst>
              </p:cNvPr>
              <p:cNvSpPr txBox="1"/>
              <p:nvPr/>
            </p:nvSpPr>
            <p:spPr>
              <a:xfrm>
                <a:off x="7006408" y="262543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      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colour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black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B5DDF82-9DD5-415F-8F31-FFC668A35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408" y="2625437"/>
                <a:ext cx="4818490" cy="523220"/>
              </a:xfrm>
              <a:prstGeom prst="rect">
                <a:avLst/>
              </a:prstGeom>
              <a:blipFill>
                <a:blip r:embed="rId18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91A7624-5465-49CF-B83D-4B38C6C6460E}"/>
                  </a:ext>
                </a:extLst>
              </p:cNvPr>
              <p:cNvSpPr txBox="1"/>
              <p:nvPr/>
            </p:nvSpPr>
            <p:spPr>
              <a:xfrm>
                <a:off x="6999315" y="3086188"/>
                <a:ext cx="48184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 startAt="11"/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91A7624-5465-49CF-B83D-4B38C6C64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315" y="3086188"/>
                <a:ext cx="4818490" cy="1384995"/>
              </a:xfrm>
              <a:prstGeom prst="rect">
                <a:avLst/>
              </a:prstGeom>
              <a:blipFill>
                <a:blip r:embed="rId19"/>
                <a:stretch>
                  <a:fillRect l="-2276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EEBAE83-7FC7-4477-AB01-D7FC1FEDECB0}"/>
                  </a:ext>
                </a:extLst>
              </p:cNvPr>
              <p:cNvSpPr txBox="1"/>
              <p:nvPr/>
            </p:nvSpPr>
            <p:spPr>
              <a:xfrm>
                <a:off x="6999314" y="43939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       append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EEBAE83-7FC7-4477-AB01-D7FC1FED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314" y="4393987"/>
                <a:ext cx="4818490" cy="523220"/>
              </a:xfrm>
              <a:prstGeom prst="rect">
                <a:avLst/>
              </a:prstGeom>
              <a:blipFill>
                <a:blip r:embed="rId20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28CD30CC-7E38-4479-9A7B-3326EB5DEECE}"/>
              </a:ext>
            </a:extLst>
          </p:cNvPr>
          <p:cNvSpPr txBox="1"/>
          <p:nvPr/>
        </p:nvSpPr>
        <p:spPr>
          <a:xfrm>
            <a:off x="6992219" y="485472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20ADC81-5BFC-41DE-BBD6-678FEA1AC993}"/>
                  </a:ext>
                </a:extLst>
              </p:cNvPr>
              <p:cNvSpPr txBox="1"/>
              <p:nvPr/>
            </p:nvSpPr>
            <p:spPr>
              <a:xfrm>
                <a:off x="6981590" y="529066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        remove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20ADC81-5BFC-41DE-BBD6-678FEA1AC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590" y="5290667"/>
                <a:ext cx="4818490" cy="523220"/>
              </a:xfrm>
              <a:prstGeom prst="rect">
                <a:avLst/>
              </a:prstGeom>
              <a:blipFill>
                <a:blip r:embed="rId21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812CCE40-DD6B-4E2B-B6CE-A4133F2BF023}"/>
              </a:ext>
            </a:extLst>
          </p:cNvPr>
          <p:cNvSpPr txBox="1"/>
          <p:nvPr/>
        </p:nvSpPr>
        <p:spPr>
          <a:xfrm>
            <a:off x="6995761" y="573014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if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A4635F2-FDDE-48EE-A381-679CD1AB1EE0}"/>
              </a:ext>
            </a:extLst>
          </p:cNvPr>
          <p:cNvSpPr txBox="1"/>
          <p:nvPr/>
        </p:nvSpPr>
        <p:spPr>
          <a:xfrm>
            <a:off x="6988670" y="6212159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while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F962E36-95BA-429E-B727-6B2898F1B2A6}"/>
                  </a:ext>
                </a:extLst>
              </p:cNvPr>
              <p:cNvSpPr txBox="1"/>
              <p:nvPr/>
            </p:nvSpPr>
            <p:spPr>
              <a:xfrm>
                <a:off x="7145512" y="1265615"/>
                <a:ext cx="51740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an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uncoloured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neighbor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F962E36-95BA-429E-B727-6B2898F1B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512" y="1265615"/>
                <a:ext cx="5174083" cy="954107"/>
              </a:xfrm>
              <a:prstGeom prst="rect">
                <a:avLst/>
              </a:prstGeom>
              <a:blipFill>
                <a:blip r:embed="rId22"/>
                <a:stretch>
                  <a:fillRect l="-2356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F1AA10B-9094-40CA-9802-7055270533A4}"/>
                  </a:ext>
                </a:extLst>
              </p:cNvPr>
              <p:cNvSpPr txBox="1"/>
              <p:nvPr/>
            </p:nvSpPr>
            <p:spPr>
              <a:xfrm>
                <a:off x="571398" y="5356424"/>
                <a:ext cx="61249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10,11,12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,13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0" dirty="0">
                    <a:ea typeface="Cambria Math" panose="020405030504060302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11,12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,13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F1AA10B-9094-40CA-9802-705527053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98" y="5356424"/>
                <a:ext cx="6124957" cy="95410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7D10AB2-DA60-414E-9BE2-A56EC49BC4A5}"/>
                  </a:ext>
                </a:extLst>
              </p:cNvPr>
              <p:cNvSpPr txBox="1"/>
              <p:nvPr/>
            </p:nvSpPr>
            <p:spPr>
              <a:xfrm>
                <a:off x="5874463" y="2729050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7D10AB2-DA60-414E-9BE2-A56EC49BC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463" y="2729050"/>
                <a:ext cx="453646" cy="523220"/>
              </a:xfrm>
              <a:prstGeom prst="rect">
                <a:avLst/>
              </a:prstGeom>
              <a:blipFill>
                <a:blip r:embed="rId24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CCE156F-495B-40CD-BB0D-85EE03B1BAEA}"/>
                  </a:ext>
                </a:extLst>
              </p:cNvPr>
              <p:cNvSpPr txBox="1"/>
              <p:nvPr/>
            </p:nvSpPr>
            <p:spPr>
              <a:xfrm>
                <a:off x="5541200" y="43474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CCE156F-495B-40CD-BB0D-85EE03B1B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200" y="4347417"/>
                <a:ext cx="453646" cy="523220"/>
              </a:xfrm>
              <a:prstGeom prst="rect">
                <a:avLst/>
              </a:prstGeom>
              <a:blipFill>
                <a:blip r:embed="rId25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>
            <a:extLst>
              <a:ext uri="{FF2B5EF4-FFF2-40B4-BE49-F238E27FC236}">
                <a16:creationId xmlns:a16="http://schemas.microsoft.com/office/drawing/2014/main" id="{DBF31E66-692F-4A3D-8DD5-ABA1315BBF91}"/>
              </a:ext>
            </a:extLst>
          </p:cNvPr>
          <p:cNvSpPr/>
          <p:nvPr/>
        </p:nvSpPr>
        <p:spPr>
          <a:xfrm>
            <a:off x="5764612" y="430264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9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2524A-C061-4B92-BB75-1A342852F76C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4D977B-8F9E-44E2-9C4B-CD65E781332A}"/>
              </a:ext>
            </a:extLst>
          </p:cNvPr>
          <p:cNvCxnSpPr>
            <a:cxnSpLocks/>
          </p:cNvCxnSpPr>
          <p:nvPr/>
        </p:nvCxnSpPr>
        <p:spPr>
          <a:xfrm flipH="1">
            <a:off x="2842437" y="3619254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C549C3A7-C185-4860-BF00-4D5807C45640}"/>
              </a:ext>
            </a:extLst>
          </p:cNvPr>
          <p:cNvSpPr/>
          <p:nvPr/>
        </p:nvSpPr>
        <p:spPr>
          <a:xfrm>
            <a:off x="2768808" y="455509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2E637A-DB31-4192-9ADF-F9C8390DA70A}"/>
              </a:ext>
            </a:extLst>
          </p:cNvPr>
          <p:cNvCxnSpPr/>
          <p:nvPr/>
        </p:nvCxnSpPr>
        <p:spPr>
          <a:xfrm>
            <a:off x="1819275" y="2114550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F2012F-9E30-4F4E-9A45-97C834537D68}"/>
              </a:ext>
            </a:extLst>
          </p:cNvPr>
          <p:cNvCxnSpPr>
            <a:cxnSpLocks/>
          </p:cNvCxnSpPr>
          <p:nvPr/>
        </p:nvCxnSpPr>
        <p:spPr>
          <a:xfrm flipH="1">
            <a:off x="819150" y="2114550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3C09C-9857-4503-9503-C3001B38EFD3}"/>
              </a:ext>
            </a:extLst>
          </p:cNvPr>
          <p:cNvCxnSpPr>
            <a:cxnSpLocks/>
          </p:cNvCxnSpPr>
          <p:nvPr/>
        </p:nvCxnSpPr>
        <p:spPr>
          <a:xfrm>
            <a:off x="1819275" y="2114550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78C99-7949-483E-AF97-D6DBCBFA6BD6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176C93-EF94-4A31-ADA3-03F03D2F9AF9}"/>
              </a:ext>
            </a:extLst>
          </p:cNvPr>
          <p:cNvCxnSpPr>
            <a:cxnSpLocks/>
          </p:cNvCxnSpPr>
          <p:nvPr/>
        </p:nvCxnSpPr>
        <p:spPr>
          <a:xfrm>
            <a:off x="3086100" y="2362200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55580-C54E-4137-96CE-3D52B2BEC320}"/>
              </a:ext>
            </a:extLst>
          </p:cNvPr>
          <p:cNvCxnSpPr>
            <a:cxnSpLocks/>
          </p:cNvCxnSpPr>
          <p:nvPr/>
        </p:nvCxnSpPr>
        <p:spPr>
          <a:xfrm>
            <a:off x="3082445" y="2362200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1803E-2D0B-4025-8E4F-C090CF4D30E5}"/>
              </a:ext>
            </a:extLst>
          </p:cNvPr>
          <p:cNvCxnSpPr>
            <a:cxnSpLocks/>
          </p:cNvCxnSpPr>
          <p:nvPr/>
        </p:nvCxnSpPr>
        <p:spPr>
          <a:xfrm flipH="1">
            <a:off x="1319212" y="3362326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C40FB-2F57-4F26-9300-F85C09C6831A}"/>
              </a:ext>
            </a:extLst>
          </p:cNvPr>
          <p:cNvCxnSpPr>
            <a:cxnSpLocks/>
          </p:cNvCxnSpPr>
          <p:nvPr/>
        </p:nvCxnSpPr>
        <p:spPr>
          <a:xfrm flipH="1">
            <a:off x="4607442" y="2492375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BA872-E59B-4D8B-B1A8-774F0E726089}"/>
              </a:ext>
            </a:extLst>
          </p:cNvPr>
          <p:cNvCxnSpPr>
            <a:cxnSpLocks/>
          </p:cNvCxnSpPr>
          <p:nvPr/>
        </p:nvCxnSpPr>
        <p:spPr>
          <a:xfrm>
            <a:off x="3089755" y="2362200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C01E55-D95A-4816-AFE1-548B458D6D18}"/>
              </a:ext>
            </a:extLst>
          </p:cNvPr>
          <p:cNvCxnSpPr>
            <a:cxnSpLocks/>
          </p:cNvCxnSpPr>
          <p:nvPr/>
        </p:nvCxnSpPr>
        <p:spPr>
          <a:xfrm flipV="1">
            <a:off x="2085975" y="2866778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EC58A9-39BC-4D75-93AD-DE6D1F0B2AE0}"/>
              </a:ext>
            </a:extLst>
          </p:cNvPr>
          <p:cNvCxnSpPr>
            <a:cxnSpLocks/>
          </p:cNvCxnSpPr>
          <p:nvPr/>
        </p:nvCxnSpPr>
        <p:spPr>
          <a:xfrm>
            <a:off x="4082570" y="2866778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9D4EF4-F84F-4895-98CE-33994784DED6}"/>
              </a:ext>
            </a:extLst>
          </p:cNvPr>
          <p:cNvCxnSpPr>
            <a:cxnSpLocks/>
          </p:cNvCxnSpPr>
          <p:nvPr/>
        </p:nvCxnSpPr>
        <p:spPr>
          <a:xfrm flipV="1">
            <a:off x="3352800" y="2866777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DED0F-FB62-425A-9AF5-047F549EB6C4}"/>
              </a:ext>
            </a:extLst>
          </p:cNvPr>
          <p:cNvCxnSpPr>
            <a:cxnSpLocks/>
          </p:cNvCxnSpPr>
          <p:nvPr/>
        </p:nvCxnSpPr>
        <p:spPr>
          <a:xfrm>
            <a:off x="2085975" y="3362326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F24D3D-970F-4318-A870-F20C1DD5DBAC}"/>
              </a:ext>
            </a:extLst>
          </p:cNvPr>
          <p:cNvCxnSpPr>
            <a:cxnSpLocks/>
          </p:cNvCxnSpPr>
          <p:nvPr/>
        </p:nvCxnSpPr>
        <p:spPr>
          <a:xfrm>
            <a:off x="3342500" y="3608142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8F08C1-083D-4370-B597-47ACF5FB2AB5}"/>
              </a:ext>
            </a:extLst>
          </p:cNvPr>
          <p:cNvCxnSpPr>
            <a:cxnSpLocks/>
          </p:cNvCxnSpPr>
          <p:nvPr/>
        </p:nvCxnSpPr>
        <p:spPr>
          <a:xfrm flipH="1" flipV="1">
            <a:off x="5238308" y="2495181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069889-CD2A-4FC7-8361-6B7E716BEE9C}"/>
              </a:ext>
            </a:extLst>
          </p:cNvPr>
          <p:cNvCxnSpPr>
            <a:cxnSpLocks/>
          </p:cNvCxnSpPr>
          <p:nvPr/>
        </p:nvCxnSpPr>
        <p:spPr>
          <a:xfrm flipH="1">
            <a:off x="4601407" y="3250024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104533-3C29-4338-BC3B-8858DECA2FD5}"/>
              </a:ext>
            </a:extLst>
          </p:cNvPr>
          <p:cNvCxnSpPr>
            <a:cxnSpLocks/>
          </p:cNvCxnSpPr>
          <p:nvPr/>
        </p:nvCxnSpPr>
        <p:spPr>
          <a:xfrm>
            <a:off x="4601408" y="3630366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D540B1-0989-4599-BEE0-9BC5A3DCE328}"/>
              </a:ext>
            </a:extLst>
          </p:cNvPr>
          <p:cNvCxnSpPr>
            <a:cxnSpLocks/>
          </p:cNvCxnSpPr>
          <p:nvPr/>
        </p:nvCxnSpPr>
        <p:spPr>
          <a:xfrm flipV="1">
            <a:off x="4345006" y="3250024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79866C-2F1E-42B5-A234-0185DAF61E2C}"/>
              </a:ext>
            </a:extLst>
          </p:cNvPr>
          <p:cNvCxnSpPr>
            <a:cxnSpLocks/>
          </p:cNvCxnSpPr>
          <p:nvPr/>
        </p:nvCxnSpPr>
        <p:spPr>
          <a:xfrm flipH="1">
            <a:off x="4342624" y="4387982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E7C3FB8-0C1C-4397-89A1-BDCBC12B5ADF}"/>
              </a:ext>
            </a:extLst>
          </p:cNvPr>
          <p:cNvSpPr/>
          <p:nvPr/>
        </p:nvSpPr>
        <p:spPr>
          <a:xfrm>
            <a:off x="1772084" y="206271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29317F-AF72-4FA7-B138-9D960A349221}"/>
              </a:ext>
            </a:extLst>
          </p:cNvPr>
          <p:cNvSpPr/>
          <p:nvPr/>
        </p:nvSpPr>
        <p:spPr>
          <a:xfrm>
            <a:off x="769088" y="30586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7B747E-F7B6-40C7-A5EB-554F4D9F0034}"/>
              </a:ext>
            </a:extLst>
          </p:cNvPr>
          <p:cNvSpPr/>
          <p:nvPr/>
        </p:nvSpPr>
        <p:spPr>
          <a:xfrm>
            <a:off x="3030264" y="228599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79EB5-2958-424C-A706-A6A88DF417B2}"/>
              </a:ext>
            </a:extLst>
          </p:cNvPr>
          <p:cNvSpPr/>
          <p:nvPr/>
        </p:nvSpPr>
        <p:spPr>
          <a:xfrm>
            <a:off x="5156788" y="241358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8F999C-4377-4BC5-8B2F-DCEEE8F1AA8B}"/>
              </a:ext>
            </a:extLst>
          </p:cNvPr>
          <p:cNvSpPr/>
          <p:nvPr/>
        </p:nvSpPr>
        <p:spPr>
          <a:xfrm>
            <a:off x="2030804" y="32854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652871-122C-4BF8-AAA6-7CAEE5BB9A45}"/>
              </a:ext>
            </a:extLst>
          </p:cNvPr>
          <p:cNvSpPr/>
          <p:nvPr/>
        </p:nvSpPr>
        <p:spPr>
          <a:xfrm>
            <a:off x="1258185" y="41573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A65DB8-D697-46BF-B4B1-885C35BE81B3}"/>
              </a:ext>
            </a:extLst>
          </p:cNvPr>
          <p:cNvSpPr/>
          <p:nvPr/>
        </p:nvSpPr>
        <p:spPr>
          <a:xfrm>
            <a:off x="3994288" y="28105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7520BC-89F0-414F-A9DB-D0294DF2FDA0}"/>
              </a:ext>
            </a:extLst>
          </p:cNvPr>
          <p:cNvSpPr/>
          <p:nvPr/>
        </p:nvSpPr>
        <p:spPr>
          <a:xfrm>
            <a:off x="2767998" y="455428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E0489F-A991-44C6-895A-789121C08F71}"/>
              </a:ext>
            </a:extLst>
          </p:cNvPr>
          <p:cNvSpPr/>
          <p:nvPr/>
        </p:nvSpPr>
        <p:spPr>
          <a:xfrm>
            <a:off x="3278372" y="35406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4B0B6D-00B1-4D57-853B-9D9FE05DCCB2}"/>
              </a:ext>
            </a:extLst>
          </p:cNvPr>
          <p:cNvSpPr/>
          <p:nvPr/>
        </p:nvSpPr>
        <p:spPr>
          <a:xfrm>
            <a:off x="4554268" y="356189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7524C3-F8E6-4EF8-A240-0202ADAAA079}"/>
              </a:ext>
            </a:extLst>
          </p:cNvPr>
          <p:cNvSpPr/>
          <p:nvPr/>
        </p:nvSpPr>
        <p:spPr>
          <a:xfrm>
            <a:off x="4299092" y="45613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A9EF71-8445-40C6-BB31-C3A7D25501FD}"/>
              </a:ext>
            </a:extLst>
          </p:cNvPr>
          <p:cNvSpPr/>
          <p:nvPr/>
        </p:nvSpPr>
        <p:spPr>
          <a:xfrm>
            <a:off x="5766385" y="4299092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6CED61-ACE8-4B79-B576-D9D2C01BC119}"/>
              </a:ext>
            </a:extLst>
          </p:cNvPr>
          <p:cNvSpPr/>
          <p:nvPr/>
        </p:nvSpPr>
        <p:spPr>
          <a:xfrm>
            <a:off x="3031595" y="228732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/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/>
              <p:nvPr/>
            </p:nvSpPr>
            <p:spPr>
              <a:xfrm>
                <a:off x="905485" y="287371"/>
                <a:ext cx="48608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11, 12,13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85" y="287371"/>
                <a:ext cx="4860899" cy="1384995"/>
              </a:xfrm>
              <a:prstGeom prst="rect">
                <a:avLst/>
              </a:prstGeom>
              <a:blipFill>
                <a:blip r:embed="rId3"/>
                <a:stretch>
                  <a:fillRect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/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blipFill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1B71F748-3C92-48B3-9E63-DA0E91BB7E2B}"/>
              </a:ext>
            </a:extLst>
          </p:cNvPr>
          <p:cNvSpPr/>
          <p:nvPr/>
        </p:nvSpPr>
        <p:spPr>
          <a:xfrm>
            <a:off x="1773555" y="206212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B7558D0-54B5-40E1-89DF-43590E14021F}"/>
              </a:ext>
            </a:extLst>
          </p:cNvPr>
          <p:cNvSpPr/>
          <p:nvPr/>
        </p:nvSpPr>
        <p:spPr>
          <a:xfrm>
            <a:off x="6028659" y="31791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/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E291C0D-4BFE-479D-BACC-3B4123B434A9}"/>
              </a:ext>
            </a:extLst>
          </p:cNvPr>
          <p:cNvSpPr/>
          <p:nvPr/>
        </p:nvSpPr>
        <p:spPr>
          <a:xfrm>
            <a:off x="894954" y="259578"/>
            <a:ext cx="4974220" cy="14623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39B2B04-2B52-437A-BAB2-42CE55024E1B}"/>
              </a:ext>
            </a:extLst>
          </p:cNvPr>
          <p:cNvSpPr/>
          <p:nvPr/>
        </p:nvSpPr>
        <p:spPr>
          <a:xfrm>
            <a:off x="344565" y="4883047"/>
            <a:ext cx="5750764" cy="18158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245D92B-5E45-4A4A-BF72-E61DD1DD59FE}"/>
              </a:ext>
            </a:extLst>
          </p:cNvPr>
          <p:cNvSpPr/>
          <p:nvPr/>
        </p:nvSpPr>
        <p:spPr>
          <a:xfrm>
            <a:off x="3274292" y="3541445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/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7B93F9EA-2F92-4599-8AB2-7765FFA773F9}"/>
              </a:ext>
            </a:extLst>
          </p:cNvPr>
          <p:cNvSpPr/>
          <p:nvPr/>
        </p:nvSpPr>
        <p:spPr>
          <a:xfrm>
            <a:off x="3995098" y="2811346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/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6D4C6493-0740-42D4-BADD-46A3F6CA8073}"/>
              </a:ext>
            </a:extLst>
          </p:cNvPr>
          <p:cNvSpPr/>
          <p:nvPr/>
        </p:nvSpPr>
        <p:spPr>
          <a:xfrm>
            <a:off x="5160336" y="241181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/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D87E1BE8-70C5-44EA-8151-597995F8489C}"/>
              </a:ext>
            </a:extLst>
          </p:cNvPr>
          <p:cNvSpPr/>
          <p:nvPr/>
        </p:nvSpPr>
        <p:spPr>
          <a:xfrm>
            <a:off x="769898" y="3059437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/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/>
              <p:nvPr/>
            </p:nvSpPr>
            <p:spPr>
              <a:xfrm>
                <a:off x="995764" y="419324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64" y="4193241"/>
                <a:ext cx="45364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C23D107F-329C-4A1F-A18A-BA6C1276D88B}"/>
              </a:ext>
            </a:extLst>
          </p:cNvPr>
          <p:cNvSpPr/>
          <p:nvPr/>
        </p:nvSpPr>
        <p:spPr>
          <a:xfrm>
            <a:off x="2031616" y="328627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/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571EA7ED-F7D3-4029-B76E-F7B9DC7952F7}"/>
              </a:ext>
            </a:extLst>
          </p:cNvPr>
          <p:cNvSpPr/>
          <p:nvPr/>
        </p:nvSpPr>
        <p:spPr>
          <a:xfrm>
            <a:off x="4297322" y="455959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/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C55B8BEA-4B8E-48FF-A0E4-9B526AF36630}"/>
              </a:ext>
            </a:extLst>
          </p:cNvPr>
          <p:cNvSpPr/>
          <p:nvPr/>
        </p:nvSpPr>
        <p:spPr>
          <a:xfrm>
            <a:off x="4550414" y="355804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/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B2F46A-5C4F-4547-877A-F33CD676E352}"/>
                  </a:ext>
                </a:extLst>
              </p:cNvPr>
              <p:cNvSpPr txBox="1"/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B2F46A-5C4F-4547-877A-F33CD676E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blipFill>
                <a:blip r:embed="rId14"/>
                <a:stretch>
                  <a:fillRect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80">
            <a:extLst>
              <a:ext uri="{FF2B5EF4-FFF2-40B4-BE49-F238E27FC236}">
                <a16:creationId xmlns:a16="http://schemas.microsoft.com/office/drawing/2014/main" id="{62C4CDB7-9F32-4895-96E6-44445ACEEF2B}"/>
              </a:ext>
            </a:extLst>
          </p:cNvPr>
          <p:cNvSpPr/>
          <p:nvPr/>
        </p:nvSpPr>
        <p:spPr>
          <a:xfrm>
            <a:off x="6024803" y="317528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05459D0-24CA-4FE9-9467-9FA0F95D50B3}"/>
              </a:ext>
            </a:extLst>
          </p:cNvPr>
          <p:cNvSpPr/>
          <p:nvPr/>
        </p:nvSpPr>
        <p:spPr>
          <a:xfrm>
            <a:off x="1254329" y="415346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9DE65D03-6DA8-4158-A8EC-2AD583D10A5F}"/>
              </a:ext>
            </a:extLst>
          </p:cNvPr>
          <p:cNvSpPr/>
          <p:nvPr/>
        </p:nvSpPr>
        <p:spPr>
          <a:xfrm>
            <a:off x="6633004" y="191102"/>
            <a:ext cx="5021320" cy="65818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C41A34C-4B4E-4BBD-A435-2C3A13BC06FE}"/>
                  </a:ext>
                </a:extLst>
              </p:cNvPr>
              <p:cNvSpPr txBox="1"/>
              <p:nvPr/>
            </p:nvSpPr>
            <p:spPr>
              <a:xfrm>
                <a:off x="7165451" y="343502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nonempty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C41A34C-4B4E-4BBD-A435-2C3A13BC0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451" y="343502"/>
                <a:ext cx="4818490" cy="523220"/>
              </a:xfrm>
              <a:prstGeom prst="rect">
                <a:avLst/>
              </a:prstGeom>
              <a:blipFill>
                <a:blip r:embed="rId15"/>
                <a:stretch>
                  <a:fillRect l="-252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8BBDC12-B8FF-40AC-A1F7-E255F7450BE2}"/>
                  </a:ext>
                </a:extLst>
              </p:cNvPr>
              <p:cNvSpPr txBox="1"/>
              <p:nvPr/>
            </p:nvSpPr>
            <p:spPr>
              <a:xfrm>
                <a:off x="7168989" y="8098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  consider the head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8BBDC12-B8FF-40AC-A1F7-E255F7450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989" y="809887"/>
                <a:ext cx="4818490" cy="523220"/>
              </a:xfrm>
              <a:prstGeom prst="rect">
                <a:avLst/>
              </a:prstGeom>
              <a:blipFill>
                <a:blip r:embed="rId16"/>
                <a:stretch>
                  <a:fillRect l="-253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9173E0A-63D8-4065-9B3D-7A20BE44A838}"/>
                  </a:ext>
                </a:extLst>
              </p:cNvPr>
              <p:cNvSpPr txBox="1"/>
              <p:nvPr/>
            </p:nvSpPr>
            <p:spPr>
              <a:xfrm>
                <a:off x="7162365" y="21327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        increment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9173E0A-63D8-4065-9B3D-7A20BE44A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365" y="2132787"/>
                <a:ext cx="4818490" cy="523220"/>
              </a:xfrm>
              <a:prstGeom prst="rect">
                <a:avLst/>
              </a:prstGeom>
              <a:blipFill>
                <a:blip r:embed="rId17"/>
                <a:stretch>
                  <a:fillRect l="-265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B5DDF82-9DD5-415F-8F31-FFC668A35131}"/>
                  </a:ext>
                </a:extLst>
              </p:cNvPr>
              <p:cNvSpPr txBox="1"/>
              <p:nvPr/>
            </p:nvSpPr>
            <p:spPr>
              <a:xfrm>
                <a:off x="7006408" y="262543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      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colour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black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B5DDF82-9DD5-415F-8F31-FFC668A35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408" y="2625437"/>
                <a:ext cx="4818490" cy="523220"/>
              </a:xfrm>
              <a:prstGeom prst="rect">
                <a:avLst/>
              </a:prstGeom>
              <a:blipFill>
                <a:blip r:embed="rId18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91A7624-5465-49CF-B83D-4B38C6C6460E}"/>
                  </a:ext>
                </a:extLst>
              </p:cNvPr>
              <p:cNvSpPr txBox="1"/>
              <p:nvPr/>
            </p:nvSpPr>
            <p:spPr>
              <a:xfrm>
                <a:off x="6999315" y="3086188"/>
                <a:ext cx="48184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 startAt="11"/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91A7624-5465-49CF-B83D-4B38C6C64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315" y="3086188"/>
                <a:ext cx="4818490" cy="1384995"/>
              </a:xfrm>
              <a:prstGeom prst="rect">
                <a:avLst/>
              </a:prstGeom>
              <a:blipFill>
                <a:blip r:embed="rId19"/>
                <a:stretch>
                  <a:fillRect l="-2276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EEBAE83-7FC7-4477-AB01-D7FC1FEDECB0}"/>
                  </a:ext>
                </a:extLst>
              </p:cNvPr>
              <p:cNvSpPr txBox="1"/>
              <p:nvPr/>
            </p:nvSpPr>
            <p:spPr>
              <a:xfrm>
                <a:off x="6999314" y="43939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       append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EEBAE83-7FC7-4477-AB01-D7FC1FED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314" y="4393987"/>
                <a:ext cx="4818490" cy="523220"/>
              </a:xfrm>
              <a:prstGeom prst="rect">
                <a:avLst/>
              </a:prstGeom>
              <a:blipFill>
                <a:blip r:embed="rId20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28CD30CC-7E38-4479-9A7B-3326EB5DEECE}"/>
              </a:ext>
            </a:extLst>
          </p:cNvPr>
          <p:cNvSpPr txBox="1"/>
          <p:nvPr/>
        </p:nvSpPr>
        <p:spPr>
          <a:xfrm>
            <a:off x="6992219" y="485472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20ADC81-5BFC-41DE-BBD6-678FEA1AC993}"/>
                  </a:ext>
                </a:extLst>
              </p:cNvPr>
              <p:cNvSpPr txBox="1"/>
              <p:nvPr/>
            </p:nvSpPr>
            <p:spPr>
              <a:xfrm>
                <a:off x="6981590" y="529066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        remove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20ADC81-5BFC-41DE-BBD6-678FEA1AC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590" y="5290667"/>
                <a:ext cx="4818490" cy="523220"/>
              </a:xfrm>
              <a:prstGeom prst="rect">
                <a:avLst/>
              </a:prstGeom>
              <a:blipFill>
                <a:blip r:embed="rId21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812CCE40-DD6B-4E2B-B6CE-A4133F2BF023}"/>
              </a:ext>
            </a:extLst>
          </p:cNvPr>
          <p:cNvSpPr txBox="1"/>
          <p:nvPr/>
        </p:nvSpPr>
        <p:spPr>
          <a:xfrm>
            <a:off x="6995761" y="573014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if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A4635F2-FDDE-48EE-A381-679CD1AB1EE0}"/>
              </a:ext>
            </a:extLst>
          </p:cNvPr>
          <p:cNvSpPr txBox="1"/>
          <p:nvPr/>
        </p:nvSpPr>
        <p:spPr>
          <a:xfrm>
            <a:off x="6988670" y="6212159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while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F962E36-95BA-429E-B727-6B2898F1B2A6}"/>
                  </a:ext>
                </a:extLst>
              </p:cNvPr>
              <p:cNvSpPr txBox="1"/>
              <p:nvPr/>
            </p:nvSpPr>
            <p:spPr>
              <a:xfrm>
                <a:off x="7145512" y="1265615"/>
                <a:ext cx="51740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an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uncoloured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neighbor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F962E36-95BA-429E-B727-6B2898F1B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512" y="1265615"/>
                <a:ext cx="5174083" cy="954107"/>
              </a:xfrm>
              <a:prstGeom prst="rect">
                <a:avLst/>
              </a:prstGeom>
              <a:blipFill>
                <a:blip r:embed="rId22"/>
                <a:stretch>
                  <a:fillRect l="-2356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F1AA10B-9094-40CA-9802-7055270533A4}"/>
                  </a:ext>
                </a:extLst>
              </p:cNvPr>
              <p:cNvSpPr txBox="1"/>
              <p:nvPr/>
            </p:nvSpPr>
            <p:spPr>
              <a:xfrm>
                <a:off x="571398" y="5356424"/>
                <a:ext cx="61249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11,12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,13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0" dirty="0">
                    <a:ea typeface="Cambria Math" panose="020405030504060302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,13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F1AA10B-9094-40CA-9802-705527053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98" y="5356424"/>
                <a:ext cx="6124957" cy="95410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7D10AB2-DA60-414E-9BE2-A56EC49BC4A5}"/>
                  </a:ext>
                </a:extLst>
              </p:cNvPr>
              <p:cNvSpPr txBox="1"/>
              <p:nvPr/>
            </p:nvSpPr>
            <p:spPr>
              <a:xfrm>
                <a:off x="5874463" y="2729050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7D10AB2-DA60-414E-9BE2-A56EC49BC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463" y="2729050"/>
                <a:ext cx="453646" cy="523220"/>
              </a:xfrm>
              <a:prstGeom prst="rect">
                <a:avLst/>
              </a:prstGeom>
              <a:blipFill>
                <a:blip r:embed="rId24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CCE156F-495B-40CD-BB0D-85EE03B1BAEA}"/>
                  </a:ext>
                </a:extLst>
              </p:cNvPr>
              <p:cNvSpPr txBox="1"/>
              <p:nvPr/>
            </p:nvSpPr>
            <p:spPr>
              <a:xfrm>
                <a:off x="5541200" y="43474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CCE156F-495B-40CD-BB0D-85EE03B1B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200" y="4347417"/>
                <a:ext cx="453646" cy="523220"/>
              </a:xfrm>
              <a:prstGeom prst="rect">
                <a:avLst/>
              </a:prstGeom>
              <a:blipFill>
                <a:blip r:embed="rId25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>
            <a:extLst>
              <a:ext uri="{FF2B5EF4-FFF2-40B4-BE49-F238E27FC236}">
                <a16:creationId xmlns:a16="http://schemas.microsoft.com/office/drawing/2014/main" id="{DBF31E66-692F-4A3D-8DD5-ABA1315BBF91}"/>
              </a:ext>
            </a:extLst>
          </p:cNvPr>
          <p:cNvSpPr/>
          <p:nvPr/>
        </p:nvSpPr>
        <p:spPr>
          <a:xfrm>
            <a:off x="5764612" y="430264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2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2524A-C061-4B92-BB75-1A342852F76C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4D977B-8F9E-44E2-9C4B-CD65E781332A}"/>
              </a:ext>
            </a:extLst>
          </p:cNvPr>
          <p:cNvCxnSpPr>
            <a:cxnSpLocks/>
          </p:cNvCxnSpPr>
          <p:nvPr/>
        </p:nvCxnSpPr>
        <p:spPr>
          <a:xfrm flipH="1">
            <a:off x="2842437" y="3619254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C549C3A7-C185-4860-BF00-4D5807C45640}"/>
              </a:ext>
            </a:extLst>
          </p:cNvPr>
          <p:cNvSpPr/>
          <p:nvPr/>
        </p:nvSpPr>
        <p:spPr>
          <a:xfrm>
            <a:off x="2768808" y="455509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2E637A-DB31-4192-9ADF-F9C8390DA70A}"/>
              </a:ext>
            </a:extLst>
          </p:cNvPr>
          <p:cNvCxnSpPr/>
          <p:nvPr/>
        </p:nvCxnSpPr>
        <p:spPr>
          <a:xfrm>
            <a:off x="1819275" y="2114550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F2012F-9E30-4F4E-9A45-97C834537D68}"/>
              </a:ext>
            </a:extLst>
          </p:cNvPr>
          <p:cNvCxnSpPr>
            <a:cxnSpLocks/>
          </p:cNvCxnSpPr>
          <p:nvPr/>
        </p:nvCxnSpPr>
        <p:spPr>
          <a:xfrm flipH="1">
            <a:off x="819150" y="2114550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3C09C-9857-4503-9503-C3001B38EFD3}"/>
              </a:ext>
            </a:extLst>
          </p:cNvPr>
          <p:cNvCxnSpPr>
            <a:cxnSpLocks/>
          </p:cNvCxnSpPr>
          <p:nvPr/>
        </p:nvCxnSpPr>
        <p:spPr>
          <a:xfrm>
            <a:off x="1819275" y="2114550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78C99-7949-483E-AF97-D6DBCBFA6BD6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176C93-EF94-4A31-ADA3-03F03D2F9AF9}"/>
              </a:ext>
            </a:extLst>
          </p:cNvPr>
          <p:cNvCxnSpPr>
            <a:cxnSpLocks/>
          </p:cNvCxnSpPr>
          <p:nvPr/>
        </p:nvCxnSpPr>
        <p:spPr>
          <a:xfrm>
            <a:off x="3086100" y="2362200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55580-C54E-4137-96CE-3D52B2BEC320}"/>
              </a:ext>
            </a:extLst>
          </p:cNvPr>
          <p:cNvCxnSpPr>
            <a:cxnSpLocks/>
          </p:cNvCxnSpPr>
          <p:nvPr/>
        </p:nvCxnSpPr>
        <p:spPr>
          <a:xfrm>
            <a:off x="3082445" y="2362200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1803E-2D0B-4025-8E4F-C090CF4D30E5}"/>
              </a:ext>
            </a:extLst>
          </p:cNvPr>
          <p:cNvCxnSpPr>
            <a:cxnSpLocks/>
          </p:cNvCxnSpPr>
          <p:nvPr/>
        </p:nvCxnSpPr>
        <p:spPr>
          <a:xfrm flipH="1">
            <a:off x="1319212" y="3362326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C40FB-2F57-4F26-9300-F85C09C6831A}"/>
              </a:ext>
            </a:extLst>
          </p:cNvPr>
          <p:cNvCxnSpPr>
            <a:cxnSpLocks/>
          </p:cNvCxnSpPr>
          <p:nvPr/>
        </p:nvCxnSpPr>
        <p:spPr>
          <a:xfrm flipH="1">
            <a:off x="4607442" y="2492375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BA872-E59B-4D8B-B1A8-774F0E726089}"/>
              </a:ext>
            </a:extLst>
          </p:cNvPr>
          <p:cNvCxnSpPr>
            <a:cxnSpLocks/>
          </p:cNvCxnSpPr>
          <p:nvPr/>
        </p:nvCxnSpPr>
        <p:spPr>
          <a:xfrm>
            <a:off x="3089755" y="2362200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C01E55-D95A-4816-AFE1-548B458D6D18}"/>
              </a:ext>
            </a:extLst>
          </p:cNvPr>
          <p:cNvCxnSpPr>
            <a:cxnSpLocks/>
          </p:cNvCxnSpPr>
          <p:nvPr/>
        </p:nvCxnSpPr>
        <p:spPr>
          <a:xfrm flipV="1">
            <a:off x="2085975" y="2866778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EC58A9-39BC-4D75-93AD-DE6D1F0B2AE0}"/>
              </a:ext>
            </a:extLst>
          </p:cNvPr>
          <p:cNvCxnSpPr>
            <a:cxnSpLocks/>
          </p:cNvCxnSpPr>
          <p:nvPr/>
        </p:nvCxnSpPr>
        <p:spPr>
          <a:xfrm>
            <a:off x="4082570" y="2866778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9D4EF4-F84F-4895-98CE-33994784DED6}"/>
              </a:ext>
            </a:extLst>
          </p:cNvPr>
          <p:cNvCxnSpPr>
            <a:cxnSpLocks/>
          </p:cNvCxnSpPr>
          <p:nvPr/>
        </p:nvCxnSpPr>
        <p:spPr>
          <a:xfrm flipV="1">
            <a:off x="3352800" y="2866777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DED0F-FB62-425A-9AF5-047F549EB6C4}"/>
              </a:ext>
            </a:extLst>
          </p:cNvPr>
          <p:cNvCxnSpPr>
            <a:cxnSpLocks/>
          </p:cNvCxnSpPr>
          <p:nvPr/>
        </p:nvCxnSpPr>
        <p:spPr>
          <a:xfrm>
            <a:off x="2085975" y="3362326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F24D3D-970F-4318-A870-F20C1DD5DBAC}"/>
              </a:ext>
            </a:extLst>
          </p:cNvPr>
          <p:cNvCxnSpPr>
            <a:cxnSpLocks/>
          </p:cNvCxnSpPr>
          <p:nvPr/>
        </p:nvCxnSpPr>
        <p:spPr>
          <a:xfrm>
            <a:off x="3342500" y="3608142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8F08C1-083D-4370-B597-47ACF5FB2AB5}"/>
              </a:ext>
            </a:extLst>
          </p:cNvPr>
          <p:cNvCxnSpPr>
            <a:cxnSpLocks/>
          </p:cNvCxnSpPr>
          <p:nvPr/>
        </p:nvCxnSpPr>
        <p:spPr>
          <a:xfrm flipH="1" flipV="1">
            <a:off x="5238308" y="2495181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069889-CD2A-4FC7-8361-6B7E716BEE9C}"/>
              </a:ext>
            </a:extLst>
          </p:cNvPr>
          <p:cNvCxnSpPr>
            <a:cxnSpLocks/>
          </p:cNvCxnSpPr>
          <p:nvPr/>
        </p:nvCxnSpPr>
        <p:spPr>
          <a:xfrm flipH="1">
            <a:off x="4601407" y="3250024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104533-3C29-4338-BC3B-8858DECA2FD5}"/>
              </a:ext>
            </a:extLst>
          </p:cNvPr>
          <p:cNvCxnSpPr>
            <a:cxnSpLocks/>
          </p:cNvCxnSpPr>
          <p:nvPr/>
        </p:nvCxnSpPr>
        <p:spPr>
          <a:xfrm>
            <a:off x="4601408" y="3630366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D540B1-0989-4599-BEE0-9BC5A3DCE328}"/>
              </a:ext>
            </a:extLst>
          </p:cNvPr>
          <p:cNvCxnSpPr>
            <a:cxnSpLocks/>
          </p:cNvCxnSpPr>
          <p:nvPr/>
        </p:nvCxnSpPr>
        <p:spPr>
          <a:xfrm flipV="1">
            <a:off x="4345006" y="3250024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79866C-2F1E-42B5-A234-0185DAF61E2C}"/>
              </a:ext>
            </a:extLst>
          </p:cNvPr>
          <p:cNvCxnSpPr>
            <a:cxnSpLocks/>
          </p:cNvCxnSpPr>
          <p:nvPr/>
        </p:nvCxnSpPr>
        <p:spPr>
          <a:xfrm flipH="1">
            <a:off x="4342624" y="4387982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E7C3FB8-0C1C-4397-89A1-BDCBC12B5ADF}"/>
              </a:ext>
            </a:extLst>
          </p:cNvPr>
          <p:cNvSpPr/>
          <p:nvPr/>
        </p:nvSpPr>
        <p:spPr>
          <a:xfrm>
            <a:off x="1772084" y="206271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29317F-AF72-4FA7-B138-9D960A349221}"/>
              </a:ext>
            </a:extLst>
          </p:cNvPr>
          <p:cNvSpPr/>
          <p:nvPr/>
        </p:nvSpPr>
        <p:spPr>
          <a:xfrm>
            <a:off x="769088" y="30586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7B747E-F7B6-40C7-A5EB-554F4D9F0034}"/>
              </a:ext>
            </a:extLst>
          </p:cNvPr>
          <p:cNvSpPr/>
          <p:nvPr/>
        </p:nvSpPr>
        <p:spPr>
          <a:xfrm>
            <a:off x="3030264" y="228599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79EB5-2958-424C-A706-A6A88DF417B2}"/>
              </a:ext>
            </a:extLst>
          </p:cNvPr>
          <p:cNvSpPr/>
          <p:nvPr/>
        </p:nvSpPr>
        <p:spPr>
          <a:xfrm>
            <a:off x="5156788" y="241358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8F999C-4377-4BC5-8B2F-DCEEE8F1AA8B}"/>
              </a:ext>
            </a:extLst>
          </p:cNvPr>
          <p:cNvSpPr/>
          <p:nvPr/>
        </p:nvSpPr>
        <p:spPr>
          <a:xfrm>
            <a:off x="2030804" y="32854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652871-122C-4BF8-AAA6-7CAEE5BB9A45}"/>
              </a:ext>
            </a:extLst>
          </p:cNvPr>
          <p:cNvSpPr/>
          <p:nvPr/>
        </p:nvSpPr>
        <p:spPr>
          <a:xfrm>
            <a:off x="1258185" y="41573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A65DB8-D697-46BF-B4B1-885C35BE81B3}"/>
              </a:ext>
            </a:extLst>
          </p:cNvPr>
          <p:cNvSpPr/>
          <p:nvPr/>
        </p:nvSpPr>
        <p:spPr>
          <a:xfrm>
            <a:off x="3994288" y="28105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7520BC-89F0-414F-A9DB-D0294DF2FDA0}"/>
              </a:ext>
            </a:extLst>
          </p:cNvPr>
          <p:cNvSpPr/>
          <p:nvPr/>
        </p:nvSpPr>
        <p:spPr>
          <a:xfrm>
            <a:off x="2767998" y="455428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E0489F-A991-44C6-895A-789121C08F71}"/>
              </a:ext>
            </a:extLst>
          </p:cNvPr>
          <p:cNvSpPr/>
          <p:nvPr/>
        </p:nvSpPr>
        <p:spPr>
          <a:xfrm>
            <a:off x="3278372" y="35406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4B0B6D-00B1-4D57-853B-9D9FE05DCCB2}"/>
              </a:ext>
            </a:extLst>
          </p:cNvPr>
          <p:cNvSpPr/>
          <p:nvPr/>
        </p:nvSpPr>
        <p:spPr>
          <a:xfrm>
            <a:off x="4554268" y="356189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7524C3-F8E6-4EF8-A240-0202ADAAA079}"/>
              </a:ext>
            </a:extLst>
          </p:cNvPr>
          <p:cNvSpPr/>
          <p:nvPr/>
        </p:nvSpPr>
        <p:spPr>
          <a:xfrm>
            <a:off x="4299092" y="45613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A9EF71-8445-40C6-BB31-C3A7D25501FD}"/>
              </a:ext>
            </a:extLst>
          </p:cNvPr>
          <p:cNvSpPr/>
          <p:nvPr/>
        </p:nvSpPr>
        <p:spPr>
          <a:xfrm>
            <a:off x="5766385" y="4299092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6CED61-ACE8-4B79-B576-D9D2C01BC119}"/>
              </a:ext>
            </a:extLst>
          </p:cNvPr>
          <p:cNvSpPr/>
          <p:nvPr/>
        </p:nvSpPr>
        <p:spPr>
          <a:xfrm>
            <a:off x="3031595" y="228732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/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/>
              <p:nvPr/>
            </p:nvSpPr>
            <p:spPr>
              <a:xfrm>
                <a:off x="905485" y="287371"/>
                <a:ext cx="48608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12,13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85" y="287371"/>
                <a:ext cx="4860899" cy="1384995"/>
              </a:xfrm>
              <a:prstGeom prst="rect">
                <a:avLst/>
              </a:prstGeom>
              <a:blipFill>
                <a:blip r:embed="rId3"/>
                <a:stretch>
                  <a:fillRect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/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blipFill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1B71F748-3C92-48B3-9E63-DA0E91BB7E2B}"/>
              </a:ext>
            </a:extLst>
          </p:cNvPr>
          <p:cNvSpPr/>
          <p:nvPr/>
        </p:nvSpPr>
        <p:spPr>
          <a:xfrm>
            <a:off x="1773555" y="206212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B7558D0-54B5-40E1-89DF-43590E14021F}"/>
              </a:ext>
            </a:extLst>
          </p:cNvPr>
          <p:cNvSpPr/>
          <p:nvPr/>
        </p:nvSpPr>
        <p:spPr>
          <a:xfrm>
            <a:off x="6028659" y="31791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/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E291C0D-4BFE-479D-BACC-3B4123B434A9}"/>
              </a:ext>
            </a:extLst>
          </p:cNvPr>
          <p:cNvSpPr/>
          <p:nvPr/>
        </p:nvSpPr>
        <p:spPr>
          <a:xfrm>
            <a:off x="894954" y="259578"/>
            <a:ext cx="4974220" cy="14623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39B2B04-2B52-437A-BAB2-42CE55024E1B}"/>
              </a:ext>
            </a:extLst>
          </p:cNvPr>
          <p:cNvSpPr/>
          <p:nvPr/>
        </p:nvSpPr>
        <p:spPr>
          <a:xfrm>
            <a:off x="344565" y="4883047"/>
            <a:ext cx="5750764" cy="18158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245D92B-5E45-4A4A-BF72-E61DD1DD59FE}"/>
              </a:ext>
            </a:extLst>
          </p:cNvPr>
          <p:cNvSpPr/>
          <p:nvPr/>
        </p:nvSpPr>
        <p:spPr>
          <a:xfrm>
            <a:off x="3274292" y="3541445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/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7B93F9EA-2F92-4599-8AB2-7765FFA773F9}"/>
              </a:ext>
            </a:extLst>
          </p:cNvPr>
          <p:cNvSpPr/>
          <p:nvPr/>
        </p:nvSpPr>
        <p:spPr>
          <a:xfrm>
            <a:off x="3995098" y="2811346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/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6D4C6493-0740-42D4-BADD-46A3F6CA8073}"/>
              </a:ext>
            </a:extLst>
          </p:cNvPr>
          <p:cNvSpPr/>
          <p:nvPr/>
        </p:nvSpPr>
        <p:spPr>
          <a:xfrm>
            <a:off x="5160336" y="241181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/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D87E1BE8-70C5-44EA-8151-597995F8489C}"/>
              </a:ext>
            </a:extLst>
          </p:cNvPr>
          <p:cNvSpPr/>
          <p:nvPr/>
        </p:nvSpPr>
        <p:spPr>
          <a:xfrm>
            <a:off x="769898" y="3059437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/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/>
              <p:nvPr/>
            </p:nvSpPr>
            <p:spPr>
              <a:xfrm>
                <a:off x="995764" y="419324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64" y="4193241"/>
                <a:ext cx="45364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C23D107F-329C-4A1F-A18A-BA6C1276D88B}"/>
              </a:ext>
            </a:extLst>
          </p:cNvPr>
          <p:cNvSpPr/>
          <p:nvPr/>
        </p:nvSpPr>
        <p:spPr>
          <a:xfrm>
            <a:off x="2031616" y="328627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/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571EA7ED-F7D3-4029-B76E-F7B9DC7952F7}"/>
              </a:ext>
            </a:extLst>
          </p:cNvPr>
          <p:cNvSpPr/>
          <p:nvPr/>
        </p:nvSpPr>
        <p:spPr>
          <a:xfrm>
            <a:off x="4297322" y="455959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/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C55B8BEA-4B8E-48FF-A0E4-9B526AF36630}"/>
              </a:ext>
            </a:extLst>
          </p:cNvPr>
          <p:cNvSpPr/>
          <p:nvPr/>
        </p:nvSpPr>
        <p:spPr>
          <a:xfrm>
            <a:off x="4550414" y="355804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/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B2F46A-5C4F-4547-877A-F33CD676E352}"/>
                  </a:ext>
                </a:extLst>
              </p:cNvPr>
              <p:cNvSpPr txBox="1"/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B2F46A-5C4F-4547-877A-F33CD676E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blipFill>
                <a:blip r:embed="rId14"/>
                <a:stretch>
                  <a:fillRect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80">
            <a:extLst>
              <a:ext uri="{FF2B5EF4-FFF2-40B4-BE49-F238E27FC236}">
                <a16:creationId xmlns:a16="http://schemas.microsoft.com/office/drawing/2014/main" id="{62C4CDB7-9F32-4895-96E6-44445ACEEF2B}"/>
              </a:ext>
            </a:extLst>
          </p:cNvPr>
          <p:cNvSpPr/>
          <p:nvPr/>
        </p:nvSpPr>
        <p:spPr>
          <a:xfrm>
            <a:off x="6024803" y="317528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05459D0-24CA-4FE9-9467-9FA0F95D50B3}"/>
              </a:ext>
            </a:extLst>
          </p:cNvPr>
          <p:cNvSpPr/>
          <p:nvPr/>
        </p:nvSpPr>
        <p:spPr>
          <a:xfrm>
            <a:off x="1254329" y="415346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9DE65D03-6DA8-4158-A8EC-2AD583D10A5F}"/>
              </a:ext>
            </a:extLst>
          </p:cNvPr>
          <p:cNvSpPr/>
          <p:nvPr/>
        </p:nvSpPr>
        <p:spPr>
          <a:xfrm>
            <a:off x="6633004" y="191102"/>
            <a:ext cx="5021320" cy="65818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C41A34C-4B4E-4BBD-A435-2C3A13BC06FE}"/>
                  </a:ext>
                </a:extLst>
              </p:cNvPr>
              <p:cNvSpPr txBox="1"/>
              <p:nvPr/>
            </p:nvSpPr>
            <p:spPr>
              <a:xfrm>
                <a:off x="7165451" y="343502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nonempty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C41A34C-4B4E-4BBD-A435-2C3A13BC0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451" y="343502"/>
                <a:ext cx="4818490" cy="523220"/>
              </a:xfrm>
              <a:prstGeom prst="rect">
                <a:avLst/>
              </a:prstGeom>
              <a:blipFill>
                <a:blip r:embed="rId15"/>
                <a:stretch>
                  <a:fillRect l="-252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8BBDC12-B8FF-40AC-A1F7-E255F7450BE2}"/>
                  </a:ext>
                </a:extLst>
              </p:cNvPr>
              <p:cNvSpPr txBox="1"/>
              <p:nvPr/>
            </p:nvSpPr>
            <p:spPr>
              <a:xfrm>
                <a:off x="7168989" y="8098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  consider the head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8BBDC12-B8FF-40AC-A1F7-E255F7450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989" y="809887"/>
                <a:ext cx="4818490" cy="523220"/>
              </a:xfrm>
              <a:prstGeom prst="rect">
                <a:avLst/>
              </a:prstGeom>
              <a:blipFill>
                <a:blip r:embed="rId16"/>
                <a:stretch>
                  <a:fillRect l="-253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9173E0A-63D8-4065-9B3D-7A20BE44A838}"/>
                  </a:ext>
                </a:extLst>
              </p:cNvPr>
              <p:cNvSpPr txBox="1"/>
              <p:nvPr/>
            </p:nvSpPr>
            <p:spPr>
              <a:xfrm>
                <a:off x="7162365" y="21327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        increment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9173E0A-63D8-4065-9B3D-7A20BE44A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365" y="2132787"/>
                <a:ext cx="4818490" cy="523220"/>
              </a:xfrm>
              <a:prstGeom prst="rect">
                <a:avLst/>
              </a:prstGeom>
              <a:blipFill>
                <a:blip r:embed="rId17"/>
                <a:stretch>
                  <a:fillRect l="-265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B5DDF82-9DD5-415F-8F31-FFC668A35131}"/>
                  </a:ext>
                </a:extLst>
              </p:cNvPr>
              <p:cNvSpPr txBox="1"/>
              <p:nvPr/>
            </p:nvSpPr>
            <p:spPr>
              <a:xfrm>
                <a:off x="7006408" y="262543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      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colour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black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B5DDF82-9DD5-415F-8F31-FFC668A35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408" y="2625437"/>
                <a:ext cx="4818490" cy="523220"/>
              </a:xfrm>
              <a:prstGeom prst="rect">
                <a:avLst/>
              </a:prstGeom>
              <a:blipFill>
                <a:blip r:embed="rId18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91A7624-5465-49CF-B83D-4B38C6C6460E}"/>
                  </a:ext>
                </a:extLst>
              </p:cNvPr>
              <p:cNvSpPr txBox="1"/>
              <p:nvPr/>
            </p:nvSpPr>
            <p:spPr>
              <a:xfrm>
                <a:off x="6999315" y="3086188"/>
                <a:ext cx="48184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 startAt="11"/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91A7624-5465-49CF-B83D-4B38C6C64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315" y="3086188"/>
                <a:ext cx="4818490" cy="1384995"/>
              </a:xfrm>
              <a:prstGeom prst="rect">
                <a:avLst/>
              </a:prstGeom>
              <a:blipFill>
                <a:blip r:embed="rId19"/>
                <a:stretch>
                  <a:fillRect l="-2276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EEBAE83-7FC7-4477-AB01-D7FC1FEDECB0}"/>
                  </a:ext>
                </a:extLst>
              </p:cNvPr>
              <p:cNvSpPr txBox="1"/>
              <p:nvPr/>
            </p:nvSpPr>
            <p:spPr>
              <a:xfrm>
                <a:off x="6999314" y="43939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       append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EEBAE83-7FC7-4477-AB01-D7FC1FED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314" y="4393987"/>
                <a:ext cx="4818490" cy="523220"/>
              </a:xfrm>
              <a:prstGeom prst="rect">
                <a:avLst/>
              </a:prstGeom>
              <a:blipFill>
                <a:blip r:embed="rId20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28CD30CC-7E38-4479-9A7B-3326EB5DEECE}"/>
              </a:ext>
            </a:extLst>
          </p:cNvPr>
          <p:cNvSpPr txBox="1"/>
          <p:nvPr/>
        </p:nvSpPr>
        <p:spPr>
          <a:xfrm>
            <a:off x="6992219" y="485472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20ADC81-5BFC-41DE-BBD6-678FEA1AC993}"/>
                  </a:ext>
                </a:extLst>
              </p:cNvPr>
              <p:cNvSpPr txBox="1"/>
              <p:nvPr/>
            </p:nvSpPr>
            <p:spPr>
              <a:xfrm>
                <a:off x="6981590" y="529066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        remove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20ADC81-5BFC-41DE-BBD6-678FEA1AC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590" y="5290667"/>
                <a:ext cx="4818490" cy="523220"/>
              </a:xfrm>
              <a:prstGeom prst="rect">
                <a:avLst/>
              </a:prstGeom>
              <a:blipFill>
                <a:blip r:embed="rId21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812CCE40-DD6B-4E2B-B6CE-A4133F2BF023}"/>
              </a:ext>
            </a:extLst>
          </p:cNvPr>
          <p:cNvSpPr txBox="1"/>
          <p:nvPr/>
        </p:nvSpPr>
        <p:spPr>
          <a:xfrm>
            <a:off x="6995761" y="573014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if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A4635F2-FDDE-48EE-A381-679CD1AB1EE0}"/>
              </a:ext>
            </a:extLst>
          </p:cNvPr>
          <p:cNvSpPr txBox="1"/>
          <p:nvPr/>
        </p:nvSpPr>
        <p:spPr>
          <a:xfrm>
            <a:off x="6988670" y="6212159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while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F962E36-95BA-429E-B727-6B2898F1B2A6}"/>
                  </a:ext>
                </a:extLst>
              </p:cNvPr>
              <p:cNvSpPr txBox="1"/>
              <p:nvPr/>
            </p:nvSpPr>
            <p:spPr>
              <a:xfrm>
                <a:off x="7145512" y="1265615"/>
                <a:ext cx="51740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an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uncoloured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neighbor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F962E36-95BA-429E-B727-6B2898F1B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512" y="1265615"/>
                <a:ext cx="5174083" cy="954107"/>
              </a:xfrm>
              <a:prstGeom prst="rect">
                <a:avLst/>
              </a:prstGeom>
              <a:blipFill>
                <a:blip r:embed="rId22"/>
                <a:stretch>
                  <a:fillRect l="-2356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F1AA10B-9094-40CA-9802-7055270533A4}"/>
                  </a:ext>
                </a:extLst>
              </p:cNvPr>
              <p:cNvSpPr txBox="1"/>
              <p:nvPr/>
            </p:nvSpPr>
            <p:spPr>
              <a:xfrm>
                <a:off x="571398" y="5356424"/>
                <a:ext cx="61249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0" dirty="0">
                    <a:ea typeface="Cambria Math" panose="020405030504060302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F1AA10B-9094-40CA-9802-705527053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98" y="5356424"/>
                <a:ext cx="6124957" cy="95410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7D10AB2-DA60-414E-9BE2-A56EC49BC4A5}"/>
                  </a:ext>
                </a:extLst>
              </p:cNvPr>
              <p:cNvSpPr txBox="1"/>
              <p:nvPr/>
            </p:nvSpPr>
            <p:spPr>
              <a:xfrm>
                <a:off x="5874463" y="2729050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7D10AB2-DA60-414E-9BE2-A56EC49BC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463" y="2729050"/>
                <a:ext cx="453646" cy="523220"/>
              </a:xfrm>
              <a:prstGeom prst="rect">
                <a:avLst/>
              </a:prstGeom>
              <a:blipFill>
                <a:blip r:embed="rId24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CCE156F-495B-40CD-BB0D-85EE03B1BAEA}"/>
                  </a:ext>
                </a:extLst>
              </p:cNvPr>
              <p:cNvSpPr txBox="1"/>
              <p:nvPr/>
            </p:nvSpPr>
            <p:spPr>
              <a:xfrm>
                <a:off x="5541200" y="43474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CCE156F-495B-40CD-BB0D-85EE03B1B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200" y="4347417"/>
                <a:ext cx="453646" cy="523220"/>
              </a:xfrm>
              <a:prstGeom prst="rect">
                <a:avLst/>
              </a:prstGeom>
              <a:blipFill>
                <a:blip r:embed="rId25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>
            <a:extLst>
              <a:ext uri="{FF2B5EF4-FFF2-40B4-BE49-F238E27FC236}">
                <a16:creationId xmlns:a16="http://schemas.microsoft.com/office/drawing/2014/main" id="{DBF31E66-692F-4A3D-8DD5-ABA1315BBF91}"/>
              </a:ext>
            </a:extLst>
          </p:cNvPr>
          <p:cNvSpPr/>
          <p:nvPr/>
        </p:nvSpPr>
        <p:spPr>
          <a:xfrm>
            <a:off x="5764612" y="430264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2524A-C061-4B92-BB75-1A342852F76C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4D977B-8F9E-44E2-9C4B-CD65E781332A}"/>
              </a:ext>
            </a:extLst>
          </p:cNvPr>
          <p:cNvCxnSpPr>
            <a:cxnSpLocks/>
          </p:cNvCxnSpPr>
          <p:nvPr/>
        </p:nvCxnSpPr>
        <p:spPr>
          <a:xfrm flipH="1">
            <a:off x="2842437" y="3619254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C549C3A7-C185-4860-BF00-4D5807C45640}"/>
              </a:ext>
            </a:extLst>
          </p:cNvPr>
          <p:cNvSpPr/>
          <p:nvPr/>
        </p:nvSpPr>
        <p:spPr>
          <a:xfrm>
            <a:off x="2768808" y="455509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2E637A-DB31-4192-9ADF-F9C8390DA70A}"/>
              </a:ext>
            </a:extLst>
          </p:cNvPr>
          <p:cNvCxnSpPr/>
          <p:nvPr/>
        </p:nvCxnSpPr>
        <p:spPr>
          <a:xfrm>
            <a:off x="1819275" y="2114550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F2012F-9E30-4F4E-9A45-97C834537D68}"/>
              </a:ext>
            </a:extLst>
          </p:cNvPr>
          <p:cNvCxnSpPr>
            <a:cxnSpLocks/>
          </p:cNvCxnSpPr>
          <p:nvPr/>
        </p:nvCxnSpPr>
        <p:spPr>
          <a:xfrm flipH="1">
            <a:off x="819150" y="2114550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3C09C-9857-4503-9503-C3001B38EFD3}"/>
              </a:ext>
            </a:extLst>
          </p:cNvPr>
          <p:cNvCxnSpPr>
            <a:cxnSpLocks/>
          </p:cNvCxnSpPr>
          <p:nvPr/>
        </p:nvCxnSpPr>
        <p:spPr>
          <a:xfrm>
            <a:off x="1819275" y="2114550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78C99-7949-483E-AF97-D6DBCBFA6BD6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176C93-EF94-4A31-ADA3-03F03D2F9AF9}"/>
              </a:ext>
            </a:extLst>
          </p:cNvPr>
          <p:cNvCxnSpPr>
            <a:cxnSpLocks/>
          </p:cNvCxnSpPr>
          <p:nvPr/>
        </p:nvCxnSpPr>
        <p:spPr>
          <a:xfrm>
            <a:off x="3086100" y="2362200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55580-C54E-4137-96CE-3D52B2BEC320}"/>
              </a:ext>
            </a:extLst>
          </p:cNvPr>
          <p:cNvCxnSpPr>
            <a:cxnSpLocks/>
          </p:cNvCxnSpPr>
          <p:nvPr/>
        </p:nvCxnSpPr>
        <p:spPr>
          <a:xfrm>
            <a:off x="3082445" y="2362200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1803E-2D0B-4025-8E4F-C090CF4D30E5}"/>
              </a:ext>
            </a:extLst>
          </p:cNvPr>
          <p:cNvCxnSpPr>
            <a:cxnSpLocks/>
          </p:cNvCxnSpPr>
          <p:nvPr/>
        </p:nvCxnSpPr>
        <p:spPr>
          <a:xfrm flipH="1">
            <a:off x="1319212" y="3362326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C40FB-2F57-4F26-9300-F85C09C6831A}"/>
              </a:ext>
            </a:extLst>
          </p:cNvPr>
          <p:cNvCxnSpPr>
            <a:cxnSpLocks/>
          </p:cNvCxnSpPr>
          <p:nvPr/>
        </p:nvCxnSpPr>
        <p:spPr>
          <a:xfrm flipH="1">
            <a:off x="4607442" y="2492375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BA872-E59B-4D8B-B1A8-774F0E726089}"/>
              </a:ext>
            </a:extLst>
          </p:cNvPr>
          <p:cNvCxnSpPr>
            <a:cxnSpLocks/>
          </p:cNvCxnSpPr>
          <p:nvPr/>
        </p:nvCxnSpPr>
        <p:spPr>
          <a:xfrm>
            <a:off x="3089755" y="2362200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C01E55-D95A-4816-AFE1-548B458D6D18}"/>
              </a:ext>
            </a:extLst>
          </p:cNvPr>
          <p:cNvCxnSpPr>
            <a:cxnSpLocks/>
          </p:cNvCxnSpPr>
          <p:nvPr/>
        </p:nvCxnSpPr>
        <p:spPr>
          <a:xfrm flipV="1">
            <a:off x="2085975" y="2866778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EC58A9-39BC-4D75-93AD-DE6D1F0B2AE0}"/>
              </a:ext>
            </a:extLst>
          </p:cNvPr>
          <p:cNvCxnSpPr>
            <a:cxnSpLocks/>
          </p:cNvCxnSpPr>
          <p:nvPr/>
        </p:nvCxnSpPr>
        <p:spPr>
          <a:xfrm>
            <a:off x="4082570" y="2866778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9D4EF4-F84F-4895-98CE-33994784DED6}"/>
              </a:ext>
            </a:extLst>
          </p:cNvPr>
          <p:cNvCxnSpPr>
            <a:cxnSpLocks/>
          </p:cNvCxnSpPr>
          <p:nvPr/>
        </p:nvCxnSpPr>
        <p:spPr>
          <a:xfrm flipV="1">
            <a:off x="3352800" y="2866777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DED0F-FB62-425A-9AF5-047F549EB6C4}"/>
              </a:ext>
            </a:extLst>
          </p:cNvPr>
          <p:cNvCxnSpPr>
            <a:cxnSpLocks/>
          </p:cNvCxnSpPr>
          <p:nvPr/>
        </p:nvCxnSpPr>
        <p:spPr>
          <a:xfrm>
            <a:off x="2085975" y="3362326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F24D3D-970F-4318-A870-F20C1DD5DBAC}"/>
              </a:ext>
            </a:extLst>
          </p:cNvPr>
          <p:cNvCxnSpPr>
            <a:cxnSpLocks/>
          </p:cNvCxnSpPr>
          <p:nvPr/>
        </p:nvCxnSpPr>
        <p:spPr>
          <a:xfrm>
            <a:off x="3342500" y="3608142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8F08C1-083D-4370-B597-47ACF5FB2AB5}"/>
              </a:ext>
            </a:extLst>
          </p:cNvPr>
          <p:cNvCxnSpPr>
            <a:cxnSpLocks/>
          </p:cNvCxnSpPr>
          <p:nvPr/>
        </p:nvCxnSpPr>
        <p:spPr>
          <a:xfrm flipH="1" flipV="1">
            <a:off x="5238308" y="2495181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069889-CD2A-4FC7-8361-6B7E716BEE9C}"/>
              </a:ext>
            </a:extLst>
          </p:cNvPr>
          <p:cNvCxnSpPr>
            <a:cxnSpLocks/>
          </p:cNvCxnSpPr>
          <p:nvPr/>
        </p:nvCxnSpPr>
        <p:spPr>
          <a:xfrm flipH="1">
            <a:off x="4601407" y="3250024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104533-3C29-4338-BC3B-8858DECA2FD5}"/>
              </a:ext>
            </a:extLst>
          </p:cNvPr>
          <p:cNvCxnSpPr>
            <a:cxnSpLocks/>
          </p:cNvCxnSpPr>
          <p:nvPr/>
        </p:nvCxnSpPr>
        <p:spPr>
          <a:xfrm>
            <a:off x="4601408" y="3630366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D540B1-0989-4599-BEE0-9BC5A3DCE328}"/>
              </a:ext>
            </a:extLst>
          </p:cNvPr>
          <p:cNvCxnSpPr>
            <a:cxnSpLocks/>
          </p:cNvCxnSpPr>
          <p:nvPr/>
        </p:nvCxnSpPr>
        <p:spPr>
          <a:xfrm flipV="1">
            <a:off x="4345006" y="3250024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79866C-2F1E-42B5-A234-0185DAF61E2C}"/>
              </a:ext>
            </a:extLst>
          </p:cNvPr>
          <p:cNvCxnSpPr>
            <a:cxnSpLocks/>
          </p:cNvCxnSpPr>
          <p:nvPr/>
        </p:nvCxnSpPr>
        <p:spPr>
          <a:xfrm flipH="1">
            <a:off x="4342624" y="4387982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E7C3FB8-0C1C-4397-89A1-BDCBC12B5ADF}"/>
              </a:ext>
            </a:extLst>
          </p:cNvPr>
          <p:cNvSpPr/>
          <p:nvPr/>
        </p:nvSpPr>
        <p:spPr>
          <a:xfrm>
            <a:off x="1772084" y="206271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29317F-AF72-4FA7-B138-9D960A349221}"/>
              </a:ext>
            </a:extLst>
          </p:cNvPr>
          <p:cNvSpPr/>
          <p:nvPr/>
        </p:nvSpPr>
        <p:spPr>
          <a:xfrm>
            <a:off x="769088" y="30586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7B747E-F7B6-40C7-A5EB-554F4D9F0034}"/>
              </a:ext>
            </a:extLst>
          </p:cNvPr>
          <p:cNvSpPr/>
          <p:nvPr/>
        </p:nvSpPr>
        <p:spPr>
          <a:xfrm>
            <a:off x="3030264" y="228599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79EB5-2958-424C-A706-A6A88DF417B2}"/>
              </a:ext>
            </a:extLst>
          </p:cNvPr>
          <p:cNvSpPr/>
          <p:nvPr/>
        </p:nvSpPr>
        <p:spPr>
          <a:xfrm>
            <a:off x="5156788" y="241358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8F999C-4377-4BC5-8B2F-DCEEE8F1AA8B}"/>
              </a:ext>
            </a:extLst>
          </p:cNvPr>
          <p:cNvSpPr/>
          <p:nvPr/>
        </p:nvSpPr>
        <p:spPr>
          <a:xfrm>
            <a:off x="2030804" y="32854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652871-122C-4BF8-AAA6-7CAEE5BB9A45}"/>
              </a:ext>
            </a:extLst>
          </p:cNvPr>
          <p:cNvSpPr/>
          <p:nvPr/>
        </p:nvSpPr>
        <p:spPr>
          <a:xfrm>
            <a:off x="1258185" y="41573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A65DB8-D697-46BF-B4B1-885C35BE81B3}"/>
              </a:ext>
            </a:extLst>
          </p:cNvPr>
          <p:cNvSpPr/>
          <p:nvPr/>
        </p:nvSpPr>
        <p:spPr>
          <a:xfrm>
            <a:off x="3994288" y="28105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7520BC-89F0-414F-A9DB-D0294DF2FDA0}"/>
              </a:ext>
            </a:extLst>
          </p:cNvPr>
          <p:cNvSpPr/>
          <p:nvPr/>
        </p:nvSpPr>
        <p:spPr>
          <a:xfrm>
            <a:off x="2767998" y="455428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E0489F-A991-44C6-895A-789121C08F71}"/>
              </a:ext>
            </a:extLst>
          </p:cNvPr>
          <p:cNvSpPr/>
          <p:nvPr/>
        </p:nvSpPr>
        <p:spPr>
          <a:xfrm>
            <a:off x="3278372" y="35406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4B0B6D-00B1-4D57-853B-9D9FE05DCCB2}"/>
              </a:ext>
            </a:extLst>
          </p:cNvPr>
          <p:cNvSpPr/>
          <p:nvPr/>
        </p:nvSpPr>
        <p:spPr>
          <a:xfrm>
            <a:off x="4554268" y="356189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7524C3-F8E6-4EF8-A240-0202ADAAA079}"/>
              </a:ext>
            </a:extLst>
          </p:cNvPr>
          <p:cNvSpPr/>
          <p:nvPr/>
        </p:nvSpPr>
        <p:spPr>
          <a:xfrm>
            <a:off x="4299092" y="45613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A9EF71-8445-40C6-BB31-C3A7D25501FD}"/>
              </a:ext>
            </a:extLst>
          </p:cNvPr>
          <p:cNvSpPr/>
          <p:nvPr/>
        </p:nvSpPr>
        <p:spPr>
          <a:xfrm>
            <a:off x="5766385" y="4299092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6CED61-ACE8-4B79-B576-D9D2C01BC119}"/>
              </a:ext>
            </a:extLst>
          </p:cNvPr>
          <p:cNvSpPr/>
          <p:nvPr/>
        </p:nvSpPr>
        <p:spPr>
          <a:xfrm>
            <a:off x="3031595" y="228732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/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/>
              <p:nvPr/>
            </p:nvSpPr>
            <p:spPr>
              <a:xfrm>
                <a:off x="905485" y="287371"/>
                <a:ext cx="48608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85" y="287371"/>
                <a:ext cx="4860899" cy="1384995"/>
              </a:xfrm>
              <a:prstGeom prst="rect">
                <a:avLst/>
              </a:prstGeom>
              <a:blipFill>
                <a:blip r:embed="rId3"/>
                <a:stretch>
                  <a:fillRect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/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blipFill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1B71F748-3C92-48B3-9E63-DA0E91BB7E2B}"/>
              </a:ext>
            </a:extLst>
          </p:cNvPr>
          <p:cNvSpPr/>
          <p:nvPr/>
        </p:nvSpPr>
        <p:spPr>
          <a:xfrm>
            <a:off x="1773555" y="206212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B7558D0-54B5-40E1-89DF-43590E14021F}"/>
              </a:ext>
            </a:extLst>
          </p:cNvPr>
          <p:cNvSpPr/>
          <p:nvPr/>
        </p:nvSpPr>
        <p:spPr>
          <a:xfrm>
            <a:off x="6028659" y="31791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/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E291C0D-4BFE-479D-BACC-3B4123B434A9}"/>
              </a:ext>
            </a:extLst>
          </p:cNvPr>
          <p:cNvSpPr/>
          <p:nvPr/>
        </p:nvSpPr>
        <p:spPr>
          <a:xfrm>
            <a:off x="894954" y="259578"/>
            <a:ext cx="4974220" cy="14623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39B2B04-2B52-437A-BAB2-42CE55024E1B}"/>
              </a:ext>
            </a:extLst>
          </p:cNvPr>
          <p:cNvSpPr/>
          <p:nvPr/>
        </p:nvSpPr>
        <p:spPr>
          <a:xfrm>
            <a:off x="344565" y="4883047"/>
            <a:ext cx="5750764" cy="18158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245D92B-5E45-4A4A-BF72-E61DD1DD59FE}"/>
              </a:ext>
            </a:extLst>
          </p:cNvPr>
          <p:cNvSpPr/>
          <p:nvPr/>
        </p:nvSpPr>
        <p:spPr>
          <a:xfrm>
            <a:off x="3274292" y="3541445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/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7B93F9EA-2F92-4599-8AB2-7765FFA773F9}"/>
              </a:ext>
            </a:extLst>
          </p:cNvPr>
          <p:cNvSpPr/>
          <p:nvPr/>
        </p:nvSpPr>
        <p:spPr>
          <a:xfrm>
            <a:off x="3995098" y="2811346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/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6D4C6493-0740-42D4-BADD-46A3F6CA8073}"/>
              </a:ext>
            </a:extLst>
          </p:cNvPr>
          <p:cNvSpPr/>
          <p:nvPr/>
        </p:nvSpPr>
        <p:spPr>
          <a:xfrm>
            <a:off x="5160336" y="241181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/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D87E1BE8-70C5-44EA-8151-597995F8489C}"/>
              </a:ext>
            </a:extLst>
          </p:cNvPr>
          <p:cNvSpPr/>
          <p:nvPr/>
        </p:nvSpPr>
        <p:spPr>
          <a:xfrm>
            <a:off x="769898" y="3059437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/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/>
              <p:nvPr/>
            </p:nvSpPr>
            <p:spPr>
              <a:xfrm>
                <a:off x="995764" y="419324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64" y="4193241"/>
                <a:ext cx="45364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C23D107F-329C-4A1F-A18A-BA6C1276D88B}"/>
              </a:ext>
            </a:extLst>
          </p:cNvPr>
          <p:cNvSpPr/>
          <p:nvPr/>
        </p:nvSpPr>
        <p:spPr>
          <a:xfrm>
            <a:off x="2031616" y="328627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/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571EA7ED-F7D3-4029-B76E-F7B9DC7952F7}"/>
              </a:ext>
            </a:extLst>
          </p:cNvPr>
          <p:cNvSpPr/>
          <p:nvPr/>
        </p:nvSpPr>
        <p:spPr>
          <a:xfrm>
            <a:off x="4297322" y="455959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/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C55B8BEA-4B8E-48FF-A0E4-9B526AF36630}"/>
              </a:ext>
            </a:extLst>
          </p:cNvPr>
          <p:cNvSpPr/>
          <p:nvPr/>
        </p:nvSpPr>
        <p:spPr>
          <a:xfrm>
            <a:off x="4550414" y="355804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/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B2F46A-5C4F-4547-877A-F33CD676E352}"/>
                  </a:ext>
                </a:extLst>
              </p:cNvPr>
              <p:cNvSpPr txBox="1"/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B2F46A-5C4F-4547-877A-F33CD676E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blipFill>
                <a:blip r:embed="rId14"/>
                <a:stretch>
                  <a:fillRect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80">
            <a:extLst>
              <a:ext uri="{FF2B5EF4-FFF2-40B4-BE49-F238E27FC236}">
                <a16:creationId xmlns:a16="http://schemas.microsoft.com/office/drawing/2014/main" id="{62C4CDB7-9F32-4895-96E6-44445ACEEF2B}"/>
              </a:ext>
            </a:extLst>
          </p:cNvPr>
          <p:cNvSpPr/>
          <p:nvPr/>
        </p:nvSpPr>
        <p:spPr>
          <a:xfrm>
            <a:off x="6024803" y="317528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05459D0-24CA-4FE9-9467-9FA0F95D50B3}"/>
              </a:ext>
            </a:extLst>
          </p:cNvPr>
          <p:cNvSpPr/>
          <p:nvPr/>
        </p:nvSpPr>
        <p:spPr>
          <a:xfrm>
            <a:off x="1254329" y="415346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9DE65D03-6DA8-4158-A8EC-2AD583D10A5F}"/>
              </a:ext>
            </a:extLst>
          </p:cNvPr>
          <p:cNvSpPr/>
          <p:nvPr/>
        </p:nvSpPr>
        <p:spPr>
          <a:xfrm>
            <a:off x="6633004" y="191102"/>
            <a:ext cx="5021320" cy="65818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C41A34C-4B4E-4BBD-A435-2C3A13BC06FE}"/>
                  </a:ext>
                </a:extLst>
              </p:cNvPr>
              <p:cNvSpPr txBox="1"/>
              <p:nvPr/>
            </p:nvSpPr>
            <p:spPr>
              <a:xfrm>
                <a:off x="7165451" y="343502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nonempty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C41A34C-4B4E-4BBD-A435-2C3A13BC0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451" y="343502"/>
                <a:ext cx="4818490" cy="523220"/>
              </a:xfrm>
              <a:prstGeom prst="rect">
                <a:avLst/>
              </a:prstGeom>
              <a:blipFill>
                <a:blip r:embed="rId15"/>
                <a:stretch>
                  <a:fillRect l="-252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8BBDC12-B8FF-40AC-A1F7-E255F7450BE2}"/>
                  </a:ext>
                </a:extLst>
              </p:cNvPr>
              <p:cNvSpPr txBox="1"/>
              <p:nvPr/>
            </p:nvSpPr>
            <p:spPr>
              <a:xfrm>
                <a:off x="7168989" y="8098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  consider the head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8BBDC12-B8FF-40AC-A1F7-E255F7450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989" y="809887"/>
                <a:ext cx="4818490" cy="523220"/>
              </a:xfrm>
              <a:prstGeom prst="rect">
                <a:avLst/>
              </a:prstGeom>
              <a:blipFill>
                <a:blip r:embed="rId16"/>
                <a:stretch>
                  <a:fillRect l="-253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9173E0A-63D8-4065-9B3D-7A20BE44A838}"/>
                  </a:ext>
                </a:extLst>
              </p:cNvPr>
              <p:cNvSpPr txBox="1"/>
              <p:nvPr/>
            </p:nvSpPr>
            <p:spPr>
              <a:xfrm>
                <a:off x="7162365" y="21327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        increment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9173E0A-63D8-4065-9B3D-7A20BE44A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365" y="2132787"/>
                <a:ext cx="4818490" cy="523220"/>
              </a:xfrm>
              <a:prstGeom prst="rect">
                <a:avLst/>
              </a:prstGeom>
              <a:blipFill>
                <a:blip r:embed="rId17"/>
                <a:stretch>
                  <a:fillRect l="-265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B5DDF82-9DD5-415F-8F31-FFC668A35131}"/>
                  </a:ext>
                </a:extLst>
              </p:cNvPr>
              <p:cNvSpPr txBox="1"/>
              <p:nvPr/>
            </p:nvSpPr>
            <p:spPr>
              <a:xfrm>
                <a:off x="7006408" y="262543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      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colour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black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B5DDF82-9DD5-415F-8F31-FFC668A35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408" y="2625437"/>
                <a:ext cx="4818490" cy="523220"/>
              </a:xfrm>
              <a:prstGeom prst="rect">
                <a:avLst/>
              </a:prstGeom>
              <a:blipFill>
                <a:blip r:embed="rId18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91A7624-5465-49CF-B83D-4B38C6C6460E}"/>
                  </a:ext>
                </a:extLst>
              </p:cNvPr>
              <p:cNvSpPr txBox="1"/>
              <p:nvPr/>
            </p:nvSpPr>
            <p:spPr>
              <a:xfrm>
                <a:off x="6999315" y="3086188"/>
                <a:ext cx="48184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 startAt="11"/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91A7624-5465-49CF-B83D-4B38C6C64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315" y="3086188"/>
                <a:ext cx="4818490" cy="1384995"/>
              </a:xfrm>
              <a:prstGeom prst="rect">
                <a:avLst/>
              </a:prstGeom>
              <a:blipFill>
                <a:blip r:embed="rId19"/>
                <a:stretch>
                  <a:fillRect l="-2276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EEBAE83-7FC7-4477-AB01-D7FC1FEDECB0}"/>
                  </a:ext>
                </a:extLst>
              </p:cNvPr>
              <p:cNvSpPr txBox="1"/>
              <p:nvPr/>
            </p:nvSpPr>
            <p:spPr>
              <a:xfrm>
                <a:off x="6999314" y="43939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       append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EEBAE83-7FC7-4477-AB01-D7FC1FED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314" y="4393987"/>
                <a:ext cx="4818490" cy="523220"/>
              </a:xfrm>
              <a:prstGeom prst="rect">
                <a:avLst/>
              </a:prstGeom>
              <a:blipFill>
                <a:blip r:embed="rId20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28CD30CC-7E38-4479-9A7B-3326EB5DEECE}"/>
              </a:ext>
            </a:extLst>
          </p:cNvPr>
          <p:cNvSpPr txBox="1"/>
          <p:nvPr/>
        </p:nvSpPr>
        <p:spPr>
          <a:xfrm>
            <a:off x="6992219" y="485472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20ADC81-5BFC-41DE-BBD6-678FEA1AC993}"/>
                  </a:ext>
                </a:extLst>
              </p:cNvPr>
              <p:cNvSpPr txBox="1"/>
              <p:nvPr/>
            </p:nvSpPr>
            <p:spPr>
              <a:xfrm>
                <a:off x="6981590" y="529066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        remove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20ADC81-5BFC-41DE-BBD6-678FEA1AC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590" y="5290667"/>
                <a:ext cx="4818490" cy="523220"/>
              </a:xfrm>
              <a:prstGeom prst="rect">
                <a:avLst/>
              </a:prstGeom>
              <a:blipFill>
                <a:blip r:embed="rId21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812CCE40-DD6B-4E2B-B6CE-A4133F2BF023}"/>
              </a:ext>
            </a:extLst>
          </p:cNvPr>
          <p:cNvSpPr txBox="1"/>
          <p:nvPr/>
        </p:nvSpPr>
        <p:spPr>
          <a:xfrm>
            <a:off x="6995761" y="573014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if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A4635F2-FDDE-48EE-A381-679CD1AB1EE0}"/>
              </a:ext>
            </a:extLst>
          </p:cNvPr>
          <p:cNvSpPr txBox="1"/>
          <p:nvPr/>
        </p:nvSpPr>
        <p:spPr>
          <a:xfrm>
            <a:off x="6988670" y="6212159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while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F962E36-95BA-429E-B727-6B2898F1B2A6}"/>
                  </a:ext>
                </a:extLst>
              </p:cNvPr>
              <p:cNvSpPr txBox="1"/>
              <p:nvPr/>
            </p:nvSpPr>
            <p:spPr>
              <a:xfrm>
                <a:off x="7145512" y="1265615"/>
                <a:ext cx="51740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an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uncoloured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neighbor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F962E36-95BA-429E-B727-6B2898F1B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512" y="1265615"/>
                <a:ext cx="5174083" cy="954107"/>
              </a:xfrm>
              <a:prstGeom prst="rect">
                <a:avLst/>
              </a:prstGeom>
              <a:blipFill>
                <a:blip r:embed="rId22"/>
                <a:stretch>
                  <a:fillRect l="-2356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F1AA10B-9094-40CA-9802-7055270533A4}"/>
                  </a:ext>
                </a:extLst>
              </p:cNvPr>
              <p:cNvSpPr txBox="1"/>
              <p:nvPr/>
            </p:nvSpPr>
            <p:spPr>
              <a:xfrm>
                <a:off x="571399" y="5462754"/>
                <a:ext cx="53296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dirty="0"/>
                        <m:t>∅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F1AA10B-9094-40CA-9802-705527053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99" y="5462754"/>
                <a:ext cx="5329612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7D10AB2-DA60-414E-9BE2-A56EC49BC4A5}"/>
                  </a:ext>
                </a:extLst>
              </p:cNvPr>
              <p:cNvSpPr txBox="1"/>
              <p:nvPr/>
            </p:nvSpPr>
            <p:spPr>
              <a:xfrm>
                <a:off x="5874463" y="2729050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7D10AB2-DA60-414E-9BE2-A56EC49BC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463" y="2729050"/>
                <a:ext cx="453646" cy="523220"/>
              </a:xfrm>
              <a:prstGeom prst="rect">
                <a:avLst/>
              </a:prstGeom>
              <a:blipFill>
                <a:blip r:embed="rId24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CCE156F-495B-40CD-BB0D-85EE03B1BAEA}"/>
                  </a:ext>
                </a:extLst>
              </p:cNvPr>
              <p:cNvSpPr txBox="1"/>
              <p:nvPr/>
            </p:nvSpPr>
            <p:spPr>
              <a:xfrm>
                <a:off x="5541200" y="43474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CCE156F-495B-40CD-BB0D-85EE03B1B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200" y="4347417"/>
                <a:ext cx="453646" cy="523220"/>
              </a:xfrm>
              <a:prstGeom prst="rect">
                <a:avLst/>
              </a:prstGeom>
              <a:blipFill>
                <a:blip r:embed="rId25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>
            <a:extLst>
              <a:ext uri="{FF2B5EF4-FFF2-40B4-BE49-F238E27FC236}">
                <a16:creationId xmlns:a16="http://schemas.microsoft.com/office/drawing/2014/main" id="{DBF31E66-692F-4A3D-8DD5-ABA1315BBF91}"/>
              </a:ext>
            </a:extLst>
          </p:cNvPr>
          <p:cNvSpPr/>
          <p:nvPr/>
        </p:nvSpPr>
        <p:spPr>
          <a:xfrm>
            <a:off x="5764612" y="430264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14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583D58-751D-497D-A7D2-D565FE460998}"/>
              </a:ext>
            </a:extLst>
          </p:cNvPr>
          <p:cNvSpPr txBox="1"/>
          <p:nvPr/>
        </p:nvSpPr>
        <p:spPr>
          <a:xfrm>
            <a:off x="595423" y="542257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Breadth-First Search Algorithm is described in detail 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Bondy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Murty’s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Theory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book and in the online notes mentioned above.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6F9F2E-26D7-4DC9-B704-1AC2D0C6246F}"/>
                  </a:ext>
                </a:extLst>
              </p:cNvPr>
              <p:cNvSpPr txBox="1"/>
              <p:nvPr/>
            </p:nvSpPr>
            <p:spPr>
              <a:xfrm>
                <a:off x="595423" y="2565990"/>
                <a:ext cx="109727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now go through the algorithm step-by-step and illustrate its use in the example given in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Bondy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Murty’s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book (see their Figure 6.1). We start with graph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designate a vertex 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6F9F2E-26D7-4DC9-B704-1AC2D0C62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23" y="2565990"/>
                <a:ext cx="10972799" cy="1569660"/>
              </a:xfrm>
              <a:prstGeom prst="rect">
                <a:avLst/>
              </a:prstGeom>
              <a:blipFill>
                <a:blip r:embed="rId2"/>
                <a:stretch>
                  <a:fillRect l="-1444" t="-5447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74597D-9C79-42F4-9B95-9182711FE8EF}"/>
                  </a:ext>
                </a:extLst>
              </p:cNvPr>
              <p:cNvSpPr txBox="1"/>
              <p:nvPr/>
            </p:nvSpPr>
            <p:spPr>
              <a:xfrm>
                <a:off x="595423" y="4568462"/>
                <a:ext cx="1097279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running processing the algorithm, we produce a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predecessor function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(from which we can determine the spanning tree), a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level function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74597D-9C79-42F4-9B95-9182711FE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23" y="4568462"/>
                <a:ext cx="10972798" cy="1569660"/>
              </a:xfrm>
              <a:prstGeom prst="rect">
                <a:avLst/>
              </a:prstGeom>
              <a:blipFill>
                <a:blip r:embed="rId3"/>
                <a:stretch>
                  <a:fillRect l="-1444" t="-5426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324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2524A-C061-4B92-BB75-1A342852F76C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4D977B-8F9E-44E2-9C4B-CD65E781332A}"/>
              </a:ext>
            </a:extLst>
          </p:cNvPr>
          <p:cNvCxnSpPr>
            <a:cxnSpLocks/>
          </p:cNvCxnSpPr>
          <p:nvPr/>
        </p:nvCxnSpPr>
        <p:spPr>
          <a:xfrm flipH="1">
            <a:off x="2842437" y="3619254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C549C3A7-C185-4860-BF00-4D5807C45640}"/>
              </a:ext>
            </a:extLst>
          </p:cNvPr>
          <p:cNvSpPr/>
          <p:nvPr/>
        </p:nvSpPr>
        <p:spPr>
          <a:xfrm>
            <a:off x="2768808" y="455509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2E637A-DB31-4192-9ADF-F9C8390DA70A}"/>
              </a:ext>
            </a:extLst>
          </p:cNvPr>
          <p:cNvCxnSpPr/>
          <p:nvPr/>
        </p:nvCxnSpPr>
        <p:spPr>
          <a:xfrm>
            <a:off x="1819275" y="2114550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F2012F-9E30-4F4E-9A45-97C834537D68}"/>
              </a:ext>
            </a:extLst>
          </p:cNvPr>
          <p:cNvCxnSpPr>
            <a:cxnSpLocks/>
          </p:cNvCxnSpPr>
          <p:nvPr/>
        </p:nvCxnSpPr>
        <p:spPr>
          <a:xfrm flipH="1">
            <a:off x="819150" y="2114550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3C09C-9857-4503-9503-C3001B38EFD3}"/>
              </a:ext>
            </a:extLst>
          </p:cNvPr>
          <p:cNvCxnSpPr>
            <a:cxnSpLocks/>
          </p:cNvCxnSpPr>
          <p:nvPr/>
        </p:nvCxnSpPr>
        <p:spPr>
          <a:xfrm>
            <a:off x="1819275" y="2114550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78C99-7949-483E-AF97-D6DBCBFA6BD6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176C93-EF94-4A31-ADA3-03F03D2F9AF9}"/>
              </a:ext>
            </a:extLst>
          </p:cNvPr>
          <p:cNvCxnSpPr>
            <a:cxnSpLocks/>
          </p:cNvCxnSpPr>
          <p:nvPr/>
        </p:nvCxnSpPr>
        <p:spPr>
          <a:xfrm>
            <a:off x="3086100" y="2362200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55580-C54E-4137-96CE-3D52B2BEC320}"/>
              </a:ext>
            </a:extLst>
          </p:cNvPr>
          <p:cNvCxnSpPr>
            <a:cxnSpLocks/>
          </p:cNvCxnSpPr>
          <p:nvPr/>
        </p:nvCxnSpPr>
        <p:spPr>
          <a:xfrm>
            <a:off x="3082445" y="2362200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1803E-2D0B-4025-8E4F-C090CF4D30E5}"/>
              </a:ext>
            </a:extLst>
          </p:cNvPr>
          <p:cNvCxnSpPr>
            <a:cxnSpLocks/>
          </p:cNvCxnSpPr>
          <p:nvPr/>
        </p:nvCxnSpPr>
        <p:spPr>
          <a:xfrm flipH="1">
            <a:off x="1319212" y="3362326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C40FB-2F57-4F26-9300-F85C09C6831A}"/>
              </a:ext>
            </a:extLst>
          </p:cNvPr>
          <p:cNvCxnSpPr>
            <a:cxnSpLocks/>
          </p:cNvCxnSpPr>
          <p:nvPr/>
        </p:nvCxnSpPr>
        <p:spPr>
          <a:xfrm flipH="1">
            <a:off x="4607442" y="2492375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BA872-E59B-4D8B-B1A8-774F0E726089}"/>
              </a:ext>
            </a:extLst>
          </p:cNvPr>
          <p:cNvCxnSpPr>
            <a:cxnSpLocks/>
          </p:cNvCxnSpPr>
          <p:nvPr/>
        </p:nvCxnSpPr>
        <p:spPr>
          <a:xfrm>
            <a:off x="3089755" y="2362200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C01E55-D95A-4816-AFE1-548B458D6D18}"/>
              </a:ext>
            </a:extLst>
          </p:cNvPr>
          <p:cNvCxnSpPr>
            <a:cxnSpLocks/>
          </p:cNvCxnSpPr>
          <p:nvPr/>
        </p:nvCxnSpPr>
        <p:spPr>
          <a:xfrm flipV="1">
            <a:off x="2085975" y="2866778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EC58A9-39BC-4D75-93AD-DE6D1F0B2AE0}"/>
              </a:ext>
            </a:extLst>
          </p:cNvPr>
          <p:cNvCxnSpPr>
            <a:cxnSpLocks/>
          </p:cNvCxnSpPr>
          <p:nvPr/>
        </p:nvCxnSpPr>
        <p:spPr>
          <a:xfrm>
            <a:off x="4082570" y="2866778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9D4EF4-F84F-4895-98CE-33994784DED6}"/>
              </a:ext>
            </a:extLst>
          </p:cNvPr>
          <p:cNvCxnSpPr>
            <a:cxnSpLocks/>
          </p:cNvCxnSpPr>
          <p:nvPr/>
        </p:nvCxnSpPr>
        <p:spPr>
          <a:xfrm flipV="1">
            <a:off x="3352800" y="2866777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DED0F-FB62-425A-9AF5-047F549EB6C4}"/>
              </a:ext>
            </a:extLst>
          </p:cNvPr>
          <p:cNvCxnSpPr>
            <a:cxnSpLocks/>
          </p:cNvCxnSpPr>
          <p:nvPr/>
        </p:nvCxnSpPr>
        <p:spPr>
          <a:xfrm>
            <a:off x="2085975" y="3362326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F24D3D-970F-4318-A870-F20C1DD5DBAC}"/>
              </a:ext>
            </a:extLst>
          </p:cNvPr>
          <p:cNvCxnSpPr>
            <a:cxnSpLocks/>
          </p:cNvCxnSpPr>
          <p:nvPr/>
        </p:nvCxnSpPr>
        <p:spPr>
          <a:xfrm>
            <a:off x="3342500" y="3608142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8F08C1-083D-4370-B597-47ACF5FB2AB5}"/>
              </a:ext>
            </a:extLst>
          </p:cNvPr>
          <p:cNvCxnSpPr>
            <a:cxnSpLocks/>
          </p:cNvCxnSpPr>
          <p:nvPr/>
        </p:nvCxnSpPr>
        <p:spPr>
          <a:xfrm flipH="1" flipV="1">
            <a:off x="5238308" y="2495181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069889-CD2A-4FC7-8361-6B7E716BEE9C}"/>
              </a:ext>
            </a:extLst>
          </p:cNvPr>
          <p:cNvCxnSpPr>
            <a:cxnSpLocks/>
          </p:cNvCxnSpPr>
          <p:nvPr/>
        </p:nvCxnSpPr>
        <p:spPr>
          <a:xfrm flipH="1">
            <a:off x="4601407" y="3250024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104533-3C29-4338-BC3B-8858DECA2FD5}"/>
              </a:ext>
            </a:extLst>
          </p:cNvPr>
          <p:cNvCxnSpPr>
            <a:cxnSpLocks/>
          </p:cNvCxnSpPr>
          <p:nvPr/>
        </p:nvCxnSpPr>
        <p:spPr>
          <a:xfrm>
            <a:off x="4601408" y="3630366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D540B1-0989-4599-BEE0-9BC5A3DCE328}"/>
              </a:ext>
            </a:extLst>
          </p:cNvPr>
          <p:cNvCxnSpPr>
            <a:cxnSpLocks/>
          </p:cNvCxnSpPr>
          <p:nvPr/>
        </p:nvCxnSpPr>
        <p:spPr>
          <a:xfrm flipV="1">
            <a:off x="4345006" y="3250024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79866C-2F1E-42B5-A234-0185DAF61E2C}"/>
              </a:ext>
            </a:extLst>
          </p:cNvPr>
          <p:cNvCxnSpPr>
            <a:cxnSpLocks/>
          </p:cNvCxnSpPr>
          <p:nvPr/>
        </p:nvCxnSpPr>
        <p:spPr>
          <a:xfrm flipH="1">
            <a:off x="4342624" y="4387982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E7C3FB8-0C1C-4397-89A1-BDCBC12B5ADF}"/>
              </a:ext>
            </a:extLst>
          </p:cNvPr>
          <p:cNvSpPr/>
          <p:nvPr/>
        </p:nvSpPr>
        <p:spPr>
          <a:xfrm>
            <a:off x="1772084" y="206271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29317F-AF72-4FA7-B138-9D960A349221}"/>
              </a:ext>
            </a:extLst>
          </p:cNvPr>
          <p:cNvSpPr/>
          <p:nvPr/>
        </p:nvSpPr>
        <p:spPr>
          <a:xfrm>
            <a:off x="769088" y="30586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7B747E-F7B6-40C7-A5EB-554F4D9F0034}"/>
              </a:ext>
            </a:extLst>
          </p:cNvPr>
          <p:cNvSpPr/>
          <p:nvPr/>
        </p:nvSpPr>
        <p:spPr>
          <a:xfrm>
            <a:off x="3030264" y="228599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79EB5-2958-424C-A706-A6A88DF417B2}"/>
              </a:ext>
            </a:extLst>
          </p:cNvPr>
          <p:cNvSpPr/>
          <p:nvPr/>
        </p:nvSpPr>
        <p:spPr>
          <a:xfrm>
            <a:off x="5156788" y="241358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8F999C-4377-4BC5-8B2F-DCEEE8F1AA8B}"/>
              </a:ext>
            </a:extLst>
          </p:cNvPr>
          <p:cNvSpPr/>
          <p:nvPr/>
        </p:nvSpPr>
        <p:spPr>
          <a:xfrm>
            <a:off x="2030804" y="32854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652871-122C-4BF8-AAA6-7CAEE5BB9A45}"/>
              </a:ext>
            </a:extLst>
          </p:cNvPr>
          <p:cNvSpPr/>
          <p:nvPr/>
        </p:nvSpPr>
        <p:spPr>
          <a:xfrm>
            <a:off x="1258185" y="41573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A65DB8-D697-46BF-B4B1-885C35BE81B3}"/>
              </a:ext>
            </a:extLst>
          </p:cNvPr>
          <p:cNvSpPr/>
          <p:nvPr/>
        </p:nvSpPr>
        <p:spPr>
          <a:xfrm>
            <a:off x="3994288" y="28105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7520BC-89F0-414F-A9DB-D0294DF2FDA0}"/>
              </a:ext>
            </a:extLst>
          </p:cNvPr>
          <p:cNvSpPr/>
          <p:nvPr/>
        </p:nvSpPr>
        <p:spPr>
          <a:xfrm>
            <a:off x="2767998" y="455428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E0489F-A991-44C6-895A-789121C08F71}"/>
              </a:ext>
            </a:extLst>
          </p:cNvPr>
          <p:cNvSpPr/>
          <p:nvPr/>
        </p:nvSpPr>
        <p:spPr>
          <a:xfrm>
            <a:off x="3278372" y="35406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4B0B6D-00B1-4D57-853B-9D9FE05DCCB2}"/>
              </a:ext>
            </a:extLst>
          </p:cNvPr>
          <p:cNvSpPr/>
          <p:nvPr/>
        </p:nvSpPr>
        <p:spPr>
          <a:xfrm>
            <a:off x="4554268" y="356189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7524C3-F8E6-4EF8-A240-0202ADAAA079}"/>
              </a:ext>
            </a:extLst>
          </p:cNvPr>
          <p:cNvSpPr/>
          <p:nvPr/>
        </p:nvSpPr>
        <p:spPr>
          <a:xfrm>
            <a:off x="4299092" y="45613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A9EF71-8445-40C6-BB31-C3A7D25501FD}"/>
              </a:ext>
            </a:extLst>
          </p:cNvPr>
          <p:cNvSpPr/>
          <p:nvPr/>
        </p:nvSpPr>
        <p:spPr>
          <a:xfrm>
            <a:off x="5766385" y="4299092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6CED61-ACE8-4B79-B576-D9D2C01BC119}"/>
              </a:ext>
            </a:extLst>
          </p:cNvPr>
          <p:cNvSpPr/>
          <p:nvPr/>
        </p:nvSpPr>
        <p:spPr>
          <a:xfrm>
            <a:off x="3031595" y="228732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/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/>
              <p:nvPr/>
            </p:nvSpPr>
            <p:spPr>
              <a:xfrm>
                <a:off x="905485" y="287371"/>
                <a:ext cx="48608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85" y="287371"/>
                <a:ext cx="4860899" cy="1384995"/>
              </a:xfrm>
              <a:prstGeom prst="rect">
                <a:avLst/>
              </a:prstGeom>
              <a:blipFill>
                <a:blip r:embed="rId3"/>
                <a:stretch>
                  <a:fillRect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1B71F748-3C92-48B3-9E63-DA0E91BB7E2B}"/>
              </a:ext>
            </a:extLst>
          </p:cNvPr>
          <p:cNvSpPr/>
          <p:nvPr/>
        </p:nvSpPr>
        <p:spPr>
          <a:xfrm>
            <a:off x="1773555" y="206212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B7558D0-54B5-40E1-89DF-43590E14021F}"/>
              </a:ext>
            </a:extLst>
          </p:cNvPr>
          <p:cNvSpPr/>
          <p:nvPr/>
        </p:nvSpPr>
        <p:spPr>
          <a:xfrm>
            <a:off x="6028659" y="31791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/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E291C0D-4BFE-479D-BACC-3B4123B434A9}"/>
              </a:ext>
            </a:extLst>
          </p:cNvPr>
          <p:cNvSpPr/>
          <p:nvPr/>
        </p:nvSpPr>
        <p:spPr>
          <a:xfrm>
            <a:off x="894954" y="259578"/>
            <a:ext cx="4974220" cy="14623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39B2B04-2B52-437A-BAB2-42CE55024E1B}"/>
              </a:ext>
            </a:extLst>
          </p:cNvPr>
          <p:cNvSpPr/>
          <p:nvPr/>
        </p:nvSpPr>
        <p:spPr>
          <a:xfrm>
            <a:off x="6599253" y="1095153"/>
            <a:ext cx="5055071" cy="56884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245D92B-5E45-4A4A-BF72-E61DD1DD59FE}"/>
              </a:ext>
            </a:extLst>
          </p:cNvPr>
          <p:cNvSpPr/>
          <p:nvPr/>
        </p:nvSpPr>
        <p:spPr>
          <a:xfrm>
            <a:off x="3274292" y="3541445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/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7B93F9EA-2F92-4599-8AB2-7765FFA773F9}"/>
              </a:ext>
            </a:extLst>
          </p:cNvPr>
          <p:cNvSpPr/>
          <p:nvPr/>
        </p:nvSpPr>
        <p:spPr>
          <a:xfrm>
            <a:off x="3995098" y="2811346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/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6D4C6493-0740-42D4-BADD-46A3F6CA8073}"/>
              </a:ext>
            </a:extLst>
          </p:cNvPr>
          <p:cNvSpPr/>
          <p:nvPr/>
        </p:nvSpPr>
        <p:spPr>
          <a:xfrm>
            <a:off x="5160336" y="241181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/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D87E1BE8-70C5-44EA-8151-597995F8489C}"/>
              </a:ext>
            </a:extLst>
          </p:cNvPr>
          <p:cNvSpPr/>
          <p:nvPr/>
        </p:nvSpPr>
        <p:spPr>
          <a:xfrm>
            <a:off x="769898" y="3059437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/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/>
              <p:nvPr/>
            </p:nvSpPr>
            <p:spPr>
              <a:xfrm>
                <a:off x="995764" y="419324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64" y="4193241"/>
                <a:ext cx="45364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C23D107F-329C-4A1F-A18A-BA6C1276D88B}"/>
              </a:ext>
            </a:extLst>
          </p:cNvPr>
          <p:cNvSpPr/>
          <p:nvPr/>
        </p:nvSpPr>
        <p:spPr>
          <a:xfrm>
            <a:off x="2031616" y="328627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/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571EA7ED-F7D3-4029-B76E-F7B9DC7952F7}"/>
              </a:ext>
            </a:extLst>
          </p:cNvPr>
          <p:cNvSpPr/>
          <p:nvPr/>
        </p:nvSpPr>
        <p:spPr>
          <a:xfrm>
            <a:off x="4297322" y="455959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/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C55B8BEA-4B8E-48FF-A0E4-9B526AF36630}"/>
              </a:ext>
            </a:extLst>
          </p:cNvPr>
          <p:cNvSpPr/>
          <p:nvPr/>
        </p:nvSpPr>
        <p:spPr>
          <a:xfrm>
            <a:off x="4550414" y="355804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/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B2F46A-5C4F-4547-877A-F33CD676E352}"/>
                  </a:ext>
                </a:extLst>
              </p:cNvPr>
              <p:cNvSpPr txBox="1"/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B2F46A-5C4F-4547-877A-F33CD676E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blipFill>
                <a:blip r:embed="rId13"/>
                <a:stretch>
                  <a:fillRect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80">
            <a:extLst>
              <a:ext uri="{FF2B5EF4-FFF2-40B4-BE49-F238E27FC236}">
                <a16:creationId xmlns:a16="http://schemas.microsoft.com/office/drawing/2014/main" id="{62C4CDB7-9F32-4895-96E6-44445ACEEF2B}"/>
              </a:ext>
            </a:extLst>
          </p:cNvPr>
          <p:cNvSpPr/>
          <p:nvPr/>
        </p:nvSpPr>
        <p:spPr>
          <a:xfrm>
            <a:off x="6024803" y="317528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05459D0-24CA-4FE9-9467-9FA0F95D50B3}"/>
              </a:ext>
            </a:extLst>
          </p:cNvPr>
          <p:cNvSpPr/>
          <p:nvPr/>
        </p:nvSpPr>
        <p:spPr>
          <a:xfrm>
            <a:off x="1254329" y="415346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9DE65D03-6DA8-4158-A8EC-2AD583D10A5F}"/>
              </a:ext>
            </a:extLst>
          </p:cNvPr>
          <p:cNvSpPr/>
          <p:nvPr/>
        </p:nvSpPr>
        <p:spPr>
          <a:xfrm>
            <a:off x="6633004" y="254901"/>
            <a:ext cx="5021320" cy="67562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C41A34C-4B4E-4BBD-A435-2C3A13BC06FE}"/>
                  </a:ext>
                </a:extLst>
              </p:cNvPr>
              <p:cNvSpPr txBox="1"/>
              <p:nvPr/>
            </p:nvSpPr>
            <p:spPr>
              <a:xfrm>
                <a:off x="6633005" y="343502"/>
                <a:ext cx="5021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17. return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,ℓ,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C41A34C-4B4E-4BBD-A435-2C3A13BC0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005" y="343502"/>
                <a:ext cx="5021320" cy="523220"/>
              </a:xfrm>
              <a:prstGeom prst="rect">
                <a:avLst/>
              </a:prstGeom>
              <a:blipFill>
                <a:blip r:embed="rId1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7D10AB2-DA60-414E-9BE2-A56EC49BC4A5}"/>
                  </a:ext>
                </a:extLst>
              </p:cNvPr>
              <p:cNvSpPr txBox="1"/>
              <p:nvPr/>
            </p:nvSpPr>
            <p:spPr>
              <a:xfrm>
                <a:off x="5874463" y="2729050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7D10AB2-DA60-414E-9BE2-A56EC49BC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463" y="2729050"/>
                <a:ext cx="453646" cy="523220"/>
              </a:xfrm>
              <a:prstGeom prst="rect">
                <a:avLst/>
              </a:prstGeom>
              <a:blipFill>
                <a:blip r:embed="rId15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CCE156F-495B-40CD-BB0D-85EE03B1BAEA}"/>
                  </a:ext>
                </a:extLst>
              </p:cNvPr>
              <p:cNvSpPr txBox="1"/>
              <p:nvPr/>
            </p:nvSpPr>
            <p:spPr>
              <a:xfrm>
                <a:off x="5541200" y="43474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CCE156F-495B-40CD-BB0D-85EE03B1B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200" y="4347417"/>
                <a:ext cx="453646" cy="523220"/>
              </a:xfrm>
              <a:prstGeom prst="rect">
                <a:avLst/>
              </a:prstGeom>
              <a:blipFill>
                <a:blip r:embed="rId16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>
            <a:extLst>
              <a:ext uri="{FF2B5EF4-FFF2-40B4-BE49-F238E27FC236}">
                <a16:creationId xmlns:a16="http://schemas.microsoft.com/office/drawing/2014/main" id="{DBF31E66-692F-4A3D-8DD5-ABA1315BBF91}"/>
              </a:ext>
            </a:extLst>
          </p:cNvPr>
          <p:cNvSpPr/>
          <p:nvPr/>
        </p:nvSpPr>
        <p:spPr>
          <a:xfrm>
            <a:off x="5764612" y="430264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3" name="Table 35">
                <a:extLst>
                  <a:ext uri="{FF2B5EF4-FFF2-40B4-BE49-F238E27FC236}">
                    <a16:creationId xmlns:a16="http://schemas.microsoft.com/office/drawing/2014/main" id="{2D5BE2DC-9038-44C6-9F05-CDE79610A6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0568874"/>
                  </p:ext>
                </p:extLst>
              </p:nvPr>
            </p:nvGraphicFramePr>
            <p:xfrm>
              <a:off x="7114587" y="1336344"/>
              <a:ext cx="3926421" cy="5191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08807">
                      <a:extLst>
                        <a:ext uri="{9D8B030D-6E8A-4147-A177-3AD203B41FA5}">
                          <a16:colId xmlns:a16="http://schemas.microsoft.com/office/drawing/2014/main" val="3715820166"/>
                        </a:ext>
                      </a:extLst>
                    </a:gridCol>
                    <a:gridCol w="1308807">
                      <a:extLst>
                        <a:ext uri="{9D8B030D-6E8A-4147-A177-3AD203B41FA5}">
                          <a16:colId xmlns:a16="http://schemas.microsoft.com/office/drawing/2014/main" val="683392818"/>
                        </a:ext>
                      </a:extLst>
                    </a:gridCol>
                    <a:gridCol w="1308807">
                      <a:extLst>
                        <a:ext uri="{9D8B030D-6E8A-4147-A177-3AD203B41FA5}">
                          <a16:colId xmlns:a16="http://schemas.microsoft.com/office/drawing/2014/main" val="30349144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5791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0567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14157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74061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9370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1942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70642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1770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67475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4265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814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24687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50921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227667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3" name="Table 35">
                <a:extLst>
                  <a:ext uri="{FF2B5EF4-FFF2-40B4-BE49-F238E27FC236}">
                    <a16:creationId xmlns:a16="http://schemas.microsoft.com/office/drawing/2014/main" id="{2D5BE2DC-9038-44C6-9F05-CDE79610A6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0568874"/>
                  </p:ext>
                </p:extLst>
              </p:nvPr>
            </p:nvGraphicFramePr>
            <p:xfrm>
              <a:off x="7114587" y="1336344"/>
              <a:ext cx="3926421" cy="5191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08807">
                      <a:extLst>
                        <a:ext uri="{9D8B030D-6E8A-4147-A177-3AD203B41FA5}">
                          <a16:colId xmlns:a16="http://schemas.microsoft.com/office/drawing/2014/main" val="3715820166"/>
                        </a:ext>
                      </a:extLst>
                    </a:gridCol>
                    <a:gridCol w="1308807">
                      <a:extLst>
                        <a:ext uri="{9D8B030D-6E8A-4147-A177-3AD203B41FA5}">
                          <a16:colId xmlns:a16="http://schemas.microsoft.com/office/drawing/2014/main" val="683392818"/>
                        </a:ext>
                      </a:extLst>
                    </a:gridCol>
                    <a:gridCol w="1308807">
                      <a:extLst>
                        <a:ext uri="{9D8B030D-6E8A-4147-A177-3AD203B41FA5}">
                          <a16:colId xmlns:a16="http://schemas.microsoft.com/office/drawing/2014/main" val="30349144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465" t="-1639" r="-200930" b="-1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100465" t="-1639" r="-100930" b="-1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200465" t="-1639" r="-930" b="-13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5791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0567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14157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74061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9370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1942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70642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1770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67475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4265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814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24687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50921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22766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96118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2524A-C061-4B92-BB75-1A342852F76C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4D977B-8F9E-44E2-9C4B-CD65E781332A}"/>
              </a:ext>
            </a:extLst>
          </p:cNvPr>
          <p:cNvCxnSpPr>
            <a:cxnSpLocks/>
          </p:cNvCxnSpPr>
          <p:nvPr/>
        </p:nvCxnSpPr>
        <p:spPr>
          <a:xfrm flipH="1">
            <a:off x="2842437" y="3619254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C549C3A7-C185-4860-BF00-4D5807C45640}"/>
              </a:ext>
            </a:extLst>
          </p:cNvPr>
          <p:cNvSpPr/>
          <p:nvPr/>
        </p:nvSpPr>
        <p:spPr>
          <a:xfrm>
            <a:off x="2768808" y="455509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2E637A-DB31-4192-9ADF-F9C8390DA70A}"/>
              </a:ext>
            </a:extLst>
          </p:cNvPr>
          <p:cNvCxnSpPr/>
          <p:nvPr/>
        </p:nvCxnSpPr>
        <p:spPr>
          <a:xfrm>
            <a:off x="1819275" y="2114550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F2012F-9E30-4F4E-9A45-97C834537D68}"/>
              </a:ext>
            </a:extLst>
          </p:cNvPr>
          <p:cNvCxnSpPr>
            <a:cxnSpLocks/>
          </p:cNvCxnSpPr>
          <p:nvPr/>
        </p:nvCxnSpPr>
        <p:spPr>
          <a:xfrm flipH="1">
            <a:off x="819150" y="2114550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3C09C-9857-4503-9503-C3001B38EFD3}"/>
              </a:ext>
            </a:extLst>
          </p:cNvPr>
          <p:cNvCxnSpPr>
            <a:cxnSpLocks/>
          </p:cNvCxnSpPr>
          <p:nvPr/>
        </p:nvCxnSpPr>
        <p:spPr>
          <a:xfrm>
            <a:off x="1819275" y="2114550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78C99-7949-483E-AF97-D6DBCBFA6BD6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176C93-EF94-4A31-ADA3-03F03D2F9AF9}"/>
              </a:ext>
            </a:extLst>
          </p:cNvPr>
          <p:cNvCxnSpPr>
            <a:cxnSpLocks/>
          </p:cNvCxnSpPr>
          <p:nvPr/>
        </p:nvCxnSpPr>
        <p:spPr>
          <a:xfrm>
            <a:off x="3086100" y="2362200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55580-C54E-4137-96CE-3D52B2BEC320}"/>
              </a:ext>
            </a:extLst>
          </p:cNvPr>
          <p:cNvCxnSpPr>
            <a:cxnSpLocks/>
          </p:cNvCxnSpPr>
          <p:nvPr/>
        </p:nvCxnSpPr>
        <p:spPr>
          <a:xfrm>
            <a:off x="3082445" y="2362200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1803E-2D0B-4025-8E4F-C090CF4D30E5}"/>
              </a:ext>
            </a:extLst>
          </p:cNvPr>
          <p:cNvCxnSpPr>
            <a:cxnSpLocks/>
          </p:cNvCxnSpPr>
          <p:nvPr/>
        </p:nvCxnSpPr>
        <p:spPr>
          <a:xfrm flipH="1">
            <a:off x="1319212" y="3362326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C40FB-2F57-4F26-9300-F85C09C6831A}"/>
              </a:ext>
            </a:extLst>
          </p:cNvPr>
          <p:cNvCxnSpPr>
            <a:cxnSpLocks/>
          </p:cNvCxnSpPr>
          <p:nvPr/>
        </p:nvCxnSpPr>
        <p:spPr>
          <a:xfrm flipH="1">
            <a:off x="4607442" y="2492375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BA872-E59B-4D8B-B1A8-774F0E726089}"/>
              </a:ext>
            </a:extLst>
          </p:cNvPr>
          <p:cNvCxnSpPr>
            <a:cxnSpLocks/>
          </p:cNvCxnSpPr>
          <p:nvPr/>
        </p:nvCxnSpPr>
        <p:spPr>
          <a:xfrm>
            <a:off x="3089755" y="2362200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C01E55-D95A-4816-AFE1-548B458D6D18}"/>
              </a:ext>
            </a:extLst>
          </p:cNvPr>
          <p:cNvCxnSpPr>
            <a:cxnSpLocks/>
          </p:cNvCxnSpPr>
          <p:nvPr/>
        </p:nvCxnSpPr>
        <p:spPr>
          <a:xfrm flipV="1">
            <a:off x="2085975" y="2866778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EC58A9-39BC-4D75-93AD-DE6D1F0B2AE0}"/>
              </a:ext>
            </a:extLst>
          </p:cNvPr>
          <p:cNvCxnSpPr>
            <a:cxnSpLocks/>
          </p:cNvCxnSpPr>
          <p:nvPr/>
        </p:nvCxnSpPr>
        <p:spPr>
          <a:xfrm>
            <a:off x="4082570" y="2866778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9D4EF4-F84F-4895-98CE-33994784DED6}"/>
              </a:ext>
            </a:extLst>
          </p:cNvPr>
          <p:cNvCxnSpPr>
            <a:cxnSpLocks/>
          </p:cNvCxnSpPr>
          <p:nvPr/>
        </p:nvCxnSpPr>
        <p:spPr>
          <a:xfrm flipV="1">
            <a:off x="3352800" y="2866777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DED0F-FB62-425A-9AF5-047F549EB6C4}"/>
              </a:ext>
            </a:extLst>
          </p:cNvPr>
          <p:cNvCxnSpPr>
            <a:cxnSpLocks/>
          </p:cNvCxnSpPr>
          <p:nvPr/>
        </p:nvCxnSpPr>
        <p:spPr>
          <a:xfrm>
            <a:off x="2085975" y="3362326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F24D3D-970F-4318-A870-F20C1DD5DBAC}"/>
              </a:ext>
            </a:extLst>
          </p:cNvPr>
          <p:cNvCxnSpPr>
            <a:cxnSpLocks/>
          </p:cNvCxnSpPr>
          <p:nvPr/>
        </p:nvCxnSpPr>
        <p:spPr>
          <a:xfrm>
            <a:off x="3342500" y="3608142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8F08C1-083D-4370-B597-47ACF5FB2AB5}"/>
              </a:ext>
            </a:extLst>
          </p:cNvPr>
          <p:cNvCxnSpPr>
            <a:cxnSpLocks/>
          </p:cNvCxnSpPr>
          <p:nvPr/>
        </p:nvCxnSpPr>
        <p:spPr>
          <a:xfrm flipH="1" flipV="1">
            <a:off x="5238308" y="2495181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069889-CD2A-4FC7-8361-6B7E716BEE9C}"/>
              </a:ext>
            </a:extLst>
          </p:cNvPr>
          <p:cNvCxnSpPr>
            <a:cxnSpLocks/>
          </p:cNvCxnSpPr>
          <p:nvPr/>
        </p:nvCxnSpPr>
        <p:spPr>
          <a:xfrm flipH="1">
            <a:off x="4601407" y="3250024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104533-3C29-4338-BC3B-8858DECA2FD5}"/>
              </a:ext>
            </a:extLst>
          </p:cNvPr>
          <p:cNvCxnSpPr>
            <a:cxnSpLocks/>
          </p:cNvCxnSpPr>
          <p:nvPr/>
        </p:nvCxnSpPr>
        <p:spPr>
          <a:xfrm>
            <a:off x="4601408" y="3630366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D540B1-0989-4599-BEE0-9BC5A3DCE328}"/>
              </a:ext>
            </a:extLst>
          </p:cNvPr>
          <p:cNvCxnSpPr>
            <a:cxnSpLocks/>
          </p:cNvCxnSpPr>
          <p:nvPr/>
        </p:nvCxnSpPr>
        <p:spPr>
          <a:xfrm flipV="1">
            <a:off x="4345006" y="3250024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79866C-2F1E-42B5-A234-0185DAF61E2C}"/>
              </a:ext>
            </a:extLst>
          </p:cNvPr>
          <p:cNvCxnSpPr>
            <a:cxnSpLocks/>
          </p:cNvCxnSpPr>
          <p:nvPr/>
        </p:nvCxnSpPr>
        <p:spPr>
          <a:xfrm flipH="1">
            <a:off x="4342624" y="4387982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E7C3FB8-0C1C-4397-89A1-BDCBC12B5ADF}"/>
              </a:ext>
            </a:extLst>
          </p:cNvPr>
          <p:cNvSpPr/>
          <p:nvPr/>
        </p:nvSpPr>
        <p:spPr>
          <a:xfrm>
            <a:off x="1772084" y="206271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29317F-AF72-4FA7-B138-9D960A349221}"/>
              </a:ext>
            </a:extLst>
          </p:cNvPr>
          <p:cNvSpPr/>
          <p:nvPr/>
        </p:nvSpPr>
        <p:spPr>
          <a:xfrm>
            <a:off x="769088" y="30586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7B747E-F7B6-40C7-A5EB-554F4D9F0034}"/>
              </a:ext>
            </a:extLst>
          </p:cNvPr>
          <p:cNvSpPr/>
          <p:nvPr/>
        </p:nvSpPr>
        <p:spPr>
          <a:xfrm>
            <a:off x="3030264" y="228599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79EB5-2958-424C-A706-A6A88DF417B2}"/>
              </a:ext>
            </a:extLst>
          </p:cNvPr>
          <p:cNvSpPr/>
          <p:nvPr/>
        </p:nvSpPr>
        <p:spPr>
          <a:xfrm>
            <a:off x="5156788" y="241358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8F999C-4377-4BC5-8B2F-DCEEE8F1AA8B}"/>
              </a:ext>
            </a:extLst>
          </p:cNvPr>
          <p:cNvSpPr/>
          <p:nvPr/>
        </p:nvSpPr>
        <p:spPr>
          <a:xfrm>
            <a:off x="2030804" y="32854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652871-122C-4BF8-AAA6-7CAEE5BB9A45}"/>
              </a:ext>
            </a:extLst>
          </p:cNvPr>
          <p:cNvSpPr/>
          <p:nvPr/>
        </p:nvSpPr>
        <p:spPr>
          <a:xfrm>
            <a:off x="1258185" y="41573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A65DB8-D697-46BF-B4B1-885C35BE81B3}"/>
              </a:ext>
            </a:extLst>
          </p:cNvPr>
          <p:cNvSpPr/>
          <p:nvPr/>
        </p:nvSpPr>
        <p:spPr>
          <a:xfrm>
            <a:off x="3994288" y="28105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7520BC-89F0-414F-A9DB-D0294DF2FDA0}"/>
              </a:ext>
            </a:extLst>
          </p:cNvPr>
          <p:cNvSpPr/>
          <p:nvPr/>
        </p:nvSpPr>
        <p:spPr>
          <a:xfrm>
            <a:off x="2767998" y="455428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E0489F-A991-44C6-895A-789121C08F71}"/>
              </a:ext>
            </a:extLst>
          </p:cNvPr>
          <p:cNvSpPr/>
          <p:nvPr/>
        </p:nvSpPr>
        <p:spPr>
          <a:xfrm>
            <a:off x="3278372" y="35406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4B0B6D-00B1-4D57-853B-9D9FE05DCCB2}"/>
              </a:ext>
            </a:extLst>
          </p:cNvPr>
          <p:cNvSpPr/>
          <p:nvPr/>
        </p:nvSpPr>
        <p:spPr>
          <a:xfrm>
            <a:off x="4554268" y="356189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7524C3-F8E6-4EF8-A240-0202ADAAA079}"/>
              </a:ext>
            </a:extLst>
          </p:cNvPr>
          <p:cNvSpPr/>
          <p:nvPr/>
        </p:nvSpPr>
        <p:spPr>
          <a:xfrm>
            <a:off x="4299092" y="45613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A9EF71-8445-40C6-BB31-C3A7D25501FD}"/>
              </a:ext>
            </a:extLst>
          </p:cNvPr>
          <p:cNvSpPr/>
          <p:nvPr/>
        </p:nvSpPr>
        <p:spPr>
          <a:xfrm>
            <a:off x="5766385" y="4299092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6CED61-ACE8-4B79-B576-D9D2C01BC119}"/>
              </a:ext>
            </a:extLst>
          </p:cNvPr>
          <p:cNvSpPr/>
          <p:nvPr/>
        </p:nvSpPr>
        <p:spPr>
          <a:xfrm>
            <a:off x="3031595" y="228732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/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1B71F748-3C92-48B3-9E63-DA0E91BB7E2B}"/>
              </a:ext>
            </a:extLst>
          </p:cNvPr>
          <p:cNvSpPr/>
          <p:nvPr/>
        </p:nvSpPr>
        <p:spPr>
          <a:xfrm>
            <a:off x="1773555" y="206212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B7558D0-54B5-40E1-89DF-43590E14021F}"/>
              </a:ext>
            </a:extLst>
          </p:cNvPr>
          <p:cNvSpPr/>
          <p:nvPr/>
        </p:nvSpPr>
        <p:spPr>
          <a:xfrm>
            <a:off x="6028659" y="31791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/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39B2B04-2B52-437A-BAB2-42CE55024E1B}"/>
              </a:ext>
            </a:extLst>
          </p:cNvPr>
          <p:cNvSpPr/>
          <p:nvPr/>
        </p:nvSpPr>
        <p:spPr>
          <a:xfrm>
            <a:off x="6599253" y="308341"/>
            <a:ext cx="5055071" cy="56884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245D92B-5E45-4A4A-BF72-E61DD1DD59FE}"/>
              </a:ext>
            </a:extLst>
          </p:cNvPr>
          <p:cNvSpPr/>
          <p:nvPr/>
        </p:nvSpPr>
        <p:spPr>
          <a:xfrm>
            <a:off x="3274292" y="3541445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/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7B93F9EA-2F92-4599-8AB2-7765FFA773F9}"/>
              </a:ext>
            </a:extLst>
          </p:cNvPr>
          <p:cNvSpPr/>
          <p:nvPr/>
        </p:nvSpPr>
        <p:spPr>
          <a:xfrm>
            <a:off x="3995098" y="2811346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/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6D4C6493-0740-42D4-BADD-46A3F6CA8073}"/>
              </a:ext>
            </a:extLst>
          </p:cNvPr>
          <p:cNvSpPr/>
          <p:nvPr/>
        </p:nvSpPr>
        <p:spPr>
          <a:xfrm>
            <a:off x="5160336" y="241181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/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D87E1BE8-70C5-44EA-8151-597995F8489C}"/>
              </a:ext>
            </a:extLst>
          </p:cNvPr>
          <p:cNvSpPr/>
          <p:nvPr/>
        </p:nvSpPr>
        <p:spPr>
          <a:xfrm>
            <a:off x="769898" y="3059437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/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/>
              <p:nvPr/>
            </p:nvSpPr>
            <p:spPr>
              <a:xfrm>
                <a:off x="995764" y="419324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64" y="4193241"/>
                <a:ext cx="45364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C23D107F-329C-4A1F-A18A-BA6C1276D88B}"/>
              </a:ext>
            </a:extLst>
          </p:cNvPr>
          <p:cNvSpPr/>
          <p:nvPr/>
        </p:nvSpPr>
        <p:spPr>
          <a:xfrm>
            <a:off x="2031616" y="328627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/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571EA7ED-F7D3-4029-B76E-F7B9DC7952F7}"/>
              </a:ext>
            </a:extLst>
          </p:cNvPr>
          <p:cNvSpPr/>
          <p:nvPr/>
        </p:nvSpPr>
        <p:spPr>
          <a:xfrm>
            <a:off x="4297322" y="455959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/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C55B8BEA-4B8E-48FF-A0E4-9B526AF36630}"/>
              </a:ext>
            </a:extLst>
          </p:cNvPr>
          <p:cNvSpPr/>
          <p:nvPr/>
        </p:nvSpPr>
        <p:spPr>
          <a:xfrm>
            <a:off x="4550414" y="355804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/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B2F46A-5C4F-4547-877A-F33CD676E352}"/>
                  </a:ext>
                </a:extLst>
              </p:cNvPr>
              <p:cNvSpPr txBox="1"/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B2F46A-5C4F-4547-877A-F33CD676E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blipFill>
                <a:blip r:embed="rId12"/>
                <a:stretch>
                  <a:fillRect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80">
            <a:extLst>
              <a:ext uri="{FF2B5EF4-FFF2-40B4-BE49-F238E27FC236}">
                <a16:creationId xmlns:a16="http://schemas.microsoft.com/office/drawing/2014/main" id="{62C4CDB7-9F32-4895-96E6-44445ACEEF2B}"/>
              </a:ext>
            </a:extLst>
          </p:cNvPr>
          <p:cNvSpPr/>
          <p:nvPr/>
        </p:nvSpPr>
        <p:spPr>
          <a:xfrm>
            <a:off x="6024803" y="317528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05459D0-24CA-4FE9-9467-9FA0F95D50B3}"/>
              </a:ext>
            </a:extLst>
          </p:cNvPr>
          <p:cNvSpPr/>
          <p:nvPr/>
        </p:nvSpPr>
        <p:spPr>
          <a:xfrm>
            <a:off x="1254329" y="415346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7D10AB2-DA60-414E-9BE2-A56EC49BC4A5}"/>
                  </a:ext>
                </a:extLst>
              </p:cNvPr>
              <p:cNvSpPr txBox="1"/>
              <p:nvPr/>
            </p:nvSpPr>
            <p:spPr>
              <a:xfrm>
                <a:off x="5874463" y="2729050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7D10AB2-DA60-414E-9BE2-A56EC49BC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463" y="2729050"/>
                <a:ext cx="453646" cy="523220"/>
              </a:xfrm>
              <a:prstGeom prst="rect">
                <a:avLst/>
              </a:prstGeom>
              <a:blipFill>
                <a:blip r:embed="rId13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CCE156F-495B-40CD-BB0D-85EE03B1BAEA}"/>
                  </a:ext>
                </a:extLst>
              </p:cNvPr>
              <p:cNvSpPr txBox="1"/>
              <p:nvPr/>
            </p:nvSpPr>
            <p:spPr>
              <a:xfrm>
                <a:off x="5541200" y="43474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CCE156F-495B-40CD-BB0D-85EE03B1B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200" y="4347417"/>
                <a:ext cx="453646" cy="523220"/>
              </a:xfrm>
              <a:prstGeom prst="rect">
                <a:avLst/>
              </a:prstGeom>
              <a:blipFill>
                <a:blip r:embed="rId14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>
            <a:extLst>
              <a:ext uri="{FF2B5EF4-FFF2-40B4-BE49-F238E27FC236}">
                <a16:creationId xmlns:a16="http://schemas.microsoft.com/office/drawing/2014/main" id="{DBF31E66-692F-4A3D-8DD5-ABA1315BBF91}"/>
              </a:ext>
            </a:extLst>
          </p:cNvPr>
          <p:cNvSpPr/>
          <p:nvPr/>
        </p:nvSpPr>
        <p:spPr>
          <a:xfrm>
            <a:off x="5764612" y="430264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3" name="Table 35">
                <a:extLst>
                  <a:ext uri="{FF2B5EF4-FFF2-40B4-BE49-F238E27FC236}">
                    <a16:creationId xmlns:a16="http://schemas.microsoft.com/office/drawing/2014/main" id="{2D5BE2DC-9038-44C6-9F05-CDE79610A6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7802249"/>
                  </p:ext>
                </p:extLst>
              </p:nvPr>
            </p:nvGraphicFramePr>
            <p:xfrm>
              <a:off x="7114587" y="549532"/>
              <a:ext cx="3926421" cy="5191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08807">
                      <a:extLst>
                        <a:ext uri="{9D8B030D-6E8A-4147-A177-3AD203B41FA5}">
                          <a16:colId xmlns:a16="http://schemas.microsoft.com/office/drawing/2014/main" val="3715820166"/>
                        </a:ext>
                      </a:extLst>
                    </a:gridCol>
                    <a:gridCol w="1308807">
                      <a:extLst>
                        <a:ext uri="{9D8B030D-6E8A-4147-A177-3AD203B41FA5}">
                          <a16:colId xmlns:a16="http://schemas.microsoft.com/office/drawing/2014/main" val="683392818"/>
                        </a:ext>
                      </a:extLst>
                    </a:gridCol>
                    <a:gridCol w="1308807">
                      <a:extLst>
                        <a:ext uri="{9D8B030D-6E8A-4147-A177-3AD203B41FA5}">
                          <a16:colId xmlns:a16="http://schemas.microsoft.com/office/drawing/2014/main" val="30349144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5791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0567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14157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74061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9370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1942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70642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1770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67475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4265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814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24687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50921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227667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3" name="Table 35">
                <a:extLst>
                  <a:ext uri="{FF2B5EF4-FFF2-40B4-BE49-F238E27FC236}">
                    <a16:creationId xmlns:a16="http://schemas.microsoft.com/office/drawing/2014/main" id="{2D5BE2DC-9038-44C6-9F05-CDE79610A6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7802249"/>
                  </p:ext>
                </p:extLst>
              </p:nvPr>
            </p:nvGraphicFramePr>
            <p:xfrm>
              <a:off x="7114587" y="549532"/>
              <a:ext cx="3926421" cy="5191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08807">
                      <a:extLst>
                        <a:ext uri="{9D8B030D-6E8A-4147-A177-3AD203B41FA5}">
                          <a16:colId xmlns:a16="http://schemas.microsoft.com/office/drawing/2014/main" val="3715820166"/>
                        </a:ext>
                      </a:extLst>
                    </a:gridCol>
                    <a:gridCol w="1308807">
                      <a:extLst>
                        <a:ext uri="{9D8B030D-6E8A-4147-A177-3AD203B41FA5}">
                          <a16:colId xmlns:a16="http://schemas.microsoft.com/office/drawing/2014/main" val="683392818"/>
                        </a:ext>
                      </a:extLst>
                    </a:gridCol>
                    <a:gridCol w="1308807">
                      <a:extLst>
                        <a:ext uri="{9D8B030D-6E8A-4147-A177-3AD203B41FA5}">
                          <a16:colId xmlns:a16="http://schemas.microsoft.com/office/drawing/2014/main" val="30349144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465" t="-1639" r="-200930" b="-1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100465" t="-1639" r="-100930" b="-1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200465" t="-1639" r="-930" b="-13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5791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0567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14157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74061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9370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1942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70642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1770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67475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4265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814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24687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50921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22766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79C87986-E92A-4284-AF26-6E536460F14E}"/>
              </a:ext>
            </a:extLst>
          </p:cNvPr>
          <p:cNvSpPr txBox="1"/>
          <p:nvPr/>
        </p:nvSpPr>
        <p:spPr>
          <a:xfrm>
            <a:off x="818705" y="265814"/>
            <a:ext cx="4742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the Spanning Tree from the Output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F972B25-A083-46F9-A75B-96DC3AE901C3}"/>
                  </a:ext>
                </a:extLst>
              </p:cNvPr>
              <p:cNvSpPr txBox="1"/>
              <p:nvPr/>
            </p:nvSpPr>
            <p:spPr>
              <a:xfrm>
                <a:off x="127591" y="5192251"/>
                <a:ext cx="64716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label the vertices with their values as given by the time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use the predecessor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construct the tree.</a:t>
                </a: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F972B25-A083-46F9-A75B-96DC3AE90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91" y="5192251"/>
                <a:ext cx="6471662" cy="1384995"/>
              </a:xfrm>
              <a:prstGeom prst="rect">
                <a:avLst/>
              </a:prstGeom>
              <a:blipFill>
                <a:blip r:embed="rId16"/>
                <a:stretch>
                  <a:fillRect l="-1507" t="-4846" r="-1412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18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2524A-C061-4B92-BB75-1A342852F76C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4D977B-8F9E-44E2-9C4B-CD65E781332A}"/>
              </a:ext>
            </a:extLst>
          </p:cNvPr>
          <p:cNvCxnSpPr>
            <a:cxnSpLocks/>
          </p:cNvCxnSpPr>
          <p:nvPr/>
        </p:nvCxnSpPr>
        <p:spPr>
          <a:xfrm flipH="1">
            <a:off x="2842437" y="3619254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C549C3A7-C185-4860-BF00-4D5807C45640}"/>
              </a:ext>
            </a:extLst>
          </p:cNvPr>
          <p:cNvSpPr/>
          <p:nvPr/>
        </p:nvSpPr>
        <p:spPr>
          <a:xfrm>
            <a:off x="2768808" y="455509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2E637A-DB31-4192-9ADF-F9C8390DA70A}"/>
              </a:ext>
            </a:extLst>
          </p:cNvPr>
          <p:cNvCxnSpPr/>
          <p:nvPr/>
        </p:nvCxnSpPr>
        <p:spPr>
          <a:xfrm>
            <a:off x="1819275" y="2114550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F2012F-9E30-4F4E-9A45-97C834537D68}"/>
              </a:ext>
            </a:extLst>
          </p:cNvPr>
          <p:cNvCxnSpPr>
            <a:cxnSpLocks/>
          </p:cNvCxnSpPr>
          <p:nvPr/>
        </p:nvCxnSpPr>
        <p:spPr>
          <a:xfrm flipH="1">
            <a:off x="819150" y="2114550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3C09C-9857-4503-9503-C3001B38EFD3}"/>
              </a:ext>
            </a:extLst>
          </p:cNvPr>
          <p:cNvCxnSpPr>
            <a:cxnSpLocks/>
          </p:cNvCxnSpPr>
          <p:nvPr/>
        </p:nvCxnSpPr>
        <p:spPr>
          <a:xfrm>
            <a:off x="1819275" y="2114550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78C99-7949-483E-AF97-D6DBCBFA6BD6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176C93-EF94-4A31-ADA3-03F03D2F9AF9}"/>
              </a:ext>
            </a:extLst>
          </p:cNvPr>
          <p:cNvCxnSpPr>
            <a:cxnSpLocks/>
          </p:cNvCxnSpPr>
          <p:nvPr/>
        </p:nvCxnSpPr>
        <p:spPr>
          <a:xfrm>
            <a:off x="3086100" y="2362200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55580-C54E-4137-96CE-3D52B2BEC320}"/>
              </a:ext>
            </a:extLst>
          </p:cNvPr>
          <p:cNvCxnSpPr>
            <a:cxnSpLocks/>
          </p:cNvCxnSpPr>
          <p:nvPr/>
        </p:nvCxnSpPr>
        <p:spPr>
          <a:xfrm>
            <a:off x="3082445" y="2362200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1803E-2D0B-4025-8E4F-C090CF4D30E5}"/>
              </a:ext>
            </a:extLst>
          </p:cNvPr>
          <p:cNvCxnSpPr>
            <a:cxnSpLocks/>
          </p:cNvCxnSpPr>
          <p:nvPr/>
        </p:nvCxnSpPr>
        <p:spPr>
          <a:xfrm flipH="1">
            <a:off x="1319212" y="3362326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C40FB-2F57-4F26-9300-F85C09C6831A}"/>
              </a:ext>
            </a:extLst>
          </p:cNvPr>
          <p:cNvCxnSpPr>
            <a:cxnSpLocks/>
          </p:cNvCxnSpPr>
          <p:nvPr/>
        </p:nvCxnSpPr>
        <p:spPr>
          <a:xfrm flipH="1">
            <a:off x="4607442" y="2492375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BA872-E59B-4D8B-B1A8-774F0E726089}"/>
              </a:ext>
            </a:extLst>
          </p:cNvPr>
          <p:cNvCxnSpPr>
            <a:cxnSpLocks/>
          </p:cNvCxnSpPr>
          <p:nvPr/>
        </p:nvCxnSpPr>
        <p:spPr>
          <a:xfrm>
            <a:off x="3089755" y="2362200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C01E55-D95A-4816-AFE1-548B458D6D18}"/>
              </a:ext>
            </a:extLst>
          </p:cNvPr>
          <p:cNvCxnSpPr>
            <a:cxnSpLocks/>
          </p:cNvCxnSpPr>
          <p:nvPr/>
        </p:nvCxnSpPr>
        <p:spPr>
          <a:xfrm flipV="1">
            <a:off x="2085975" y="2866778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EC58A9-39BC-4D75-93AD-DE6D1F0B2AE0}"/>
              </a:ext>
            </a:extLst>
          </p:cNvPr>
          <p:cNvCxnSpPr>
            <a:cxnSpLocks/>
          </p:cNvCxnSpPr>
          <p:nvPr/>
        </p:nvCxnSpPr>
        <p:spPr>
          <a:xfrm>
            <a:off x="4082570" y="2866778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9D4EF4-F84F-4895-98CE-33994784DED6}"/>
              </a:ext>
            </a:extLst>
          </p:cNvPr>
          <p:cNvCxnSpPr>
            <a:cxnSpLocks/>
          </p:cNvCxnSpPr>
          <p:nvPr/>
        </p:nvCxnSpPr>
        <p:spPr>
          <a:xfrm flipV="1">
            <a:off x="3352800" y="2866777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DED0F-FB62-425A-9AF5-047F549EB6C4}"/>
              </a:ext>
            </a:extLst>
          </p:cNvPr>
          <p:cNvCxnSpPr>
            <a:cxnSpLocks/>
          </p:cNvCxnSpPr>
          <p:nvPr/>
        </p:nvCxnSpPr>
        <p:spPr>
          <a:xfrm>
            <a:off x="2085975" y="3362326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F24D3D-970F-4318-A870-F20C1DD5DBAC}"/>
              </a:ext>
            </a:extLst>
          </p:cNvPr>
          <p:cNvCxnSpPr>
            <a:cxnSpLocks/>
          </p:cNvCxnSpPr>
          <p:nvPr/>
        </p:nvCxnSpPr>
        <p:spPr>
          <a:xfrm>
            <a:off x="3342500" y="3608142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8F08C1-083D-4370-B597-47ACF5FB2AB5}"/>
              </a:ext>
            </a:extLst>
          </p:cNvPr>
          <p:cNvCxnSpPr>
            <a:cxnSpLocks/>
          </p:cNvCxnSpPr>
          <p:nvPr/>
        </p:nvCxnSpPr>
        <p:spPr>
          <a:xfrm flipH="1" flipV="1">
            <a:off x="5238308" y="2495181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069889-CD2A-4FC7-8361-6B7E716BEE9C}"/>
              </a:ext>
            </a:extLst>
          </p:cNvPr>
          <p:cNvCxnSpPr>
            <a:cxnSpLocks/>
          </p:cNvCxnSpPr>
          <p:nvPr/>
        </p:nvCxnSpPr>
        <p:spPr>
          <a:xfrm flipH="1">
            <a:off x="4601407" y="3250024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104533-3C29-4338-BC3B-8858DECA2FD5}"/>
              </a:ext>
            </a:extLst>
          </p:cNvPr>
          <p:cNvCxnSpPr>
            <a:cxnSpLocks/>
          </p:cNvCxnSpPr>
          <p:nvPr/>
        </p:nvCxnSpPr>
        <p:spPr>
          <a:xfrm>
            <a:off x="4601408" y="3630366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D540B1-0989-4599-BEE0-9BC5A3DCE328}"/>
              </a:ext>
            </a:extLst>
          </p:cNvPr>
          <p:cNvCxnSpPr>
            <a:cxnSpLocks/>
          </p:cNvCxnSpPr>
          <p:nvPr/>
        </p:nvCxnSpPr>
        <p:spPr>
          <a:xfrm flipV="1">
            <a:off x="4345006" y="3250024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79866C-2F1E-42B5-A234-0185DAF61E2C}"/>
              </a:ext>
            </a:extLst>
          </p:cNvPr>
          <p:cNvCxnSpPr>
            <a:cxnSpLocks/>
          </p:cNvCxnSpPr>
          <p:nvPr/>
        </p:nvCxnSpPr>
        <p:spPr>
          <a:xfrm flipH="1">
            <a:off x="4342624" y="4387982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E7C3FB8-0C1C-4397-89A1-BDCBC12B5ADF}"/>
              </a:ext>
            </a:extLst>
          </p:cNvPr>
          <p:cNvSpPr/>
          <p:nvPr/>
        </p:nvSpPr>
        <p:spPr>
          <a:xfrm>
            <a:off x="1772084" y="206271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29317F-AF72-4FA7-B138-9D960A349221}"/>
              </a:ext>
            </a:extLst>
          </p:cNvPr>
          <p:cNvSpPr/>
          <p:nvPr/>
        </p:nvSpPr>
        <p:spPr>
          <a:xfrm>
            <a:off x="769088" y="30586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7B747E-F7B6-40C7-A5EB-554F4D9F0034}"/>
              </a:ext>
            </a:extLst>
          </p:cNvPr>
          <p:cNvSpPr/>
          <p:nvPr/>
        </p:nvSpPr>
        <p:spPr>
          <a:xfrm>
            <a:off x="3030264" y="228599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79EB5-2958-424C-A706-A6A88DF417B2}"/>
              </a:ext>
            </a:extLst>
          </p:cNvPr>
          <p:cNvSpPr/>
          <p:nvPr/>
        </p:nvSpPr>
        <p:spPr>
          <a:xfrm>
            <a:off x="5156788" y="241358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8F999C-4377-4BC5-8B2F-DCEEE8F1AA8B}"/>
              </a:ext>
            </a:extLst>
          </p:cNvPr>
          <p:cNvSpPr/>
          <p:nvPr/>
        </p:nvSpPr>
        <p:spPr>
          <a:xfrm>
            <a:off x="2030804" y="32854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652871-122C-4BF8-AAA6-7CAEE5BB9A45}"/>
              </a:ext>
            </a:extLst>
          </p:cNvPr>
          <p:cNvSpPr/>
          <p:nvPr/>
        </p:nvSpPr>
        <p:spPr>
          <a:xfrm>
            <a:off x="1258185" y="41573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A65DB8-D697-46BF-B4B1-885C35BE81B3}"/>
              </a:ext>
            </a:extLst>
          </p:cNvPr>
          <p:cNvSpPr/>
          <p:nvPr/>
        </p:nvSpPr>
        <p:spPr>
          <a:xfrm>
            <a:off x="3994288" y="28105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7520BC-89F0-414F-A9DB-D0294DF2FDA0}"/>
              </a:ext>
            </a:extLst>
          </p:cNvPr>
          <p:cNvSpPr/>
          <p:nvPr/>
        </p:nvSpPr>
        <p:spPr>
          <a:xfrm>
            <a:off x="2767998" y="455428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E0489F-A991-44C6-895A-789121C08F71}"/>
              </a:ext>
            </a:extLst>
          </p:cNvPr>
          <p:cNvSpPr/>
          <p:nvPr/>
        </p:nvSpPr>
        <p:spPr>
          <a:xfrm>
            <a:off x="3278372" y="35406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4B0B6D-00B1-4D57-853B-9D9FE05DCCB2}"/>
              </a:ext>
            </a:extLst>
          </p:cNvPr>
          <p:cNvSpPr/>
          <p:nvPr/>
        </p:nvSpPr>
        <p:spPr>
          <a:xfrm>
            <a:off x="4554268" y="356189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7524C3-F8E6-4EF8-A240-0202ADAAA079}"/>
              </a:ext>
            </a:extLst>
          </p:cNvPr>
          <p:cNvSpPr/>
          <p:nvPr/>
        </p:nvSpPr>
        <p:spPr>
          <a:xfrm>
            <a:off x="4299092" y="45613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A9EF71-8445-40C6-BB31-C3A7D25501FD}"/>
              </a:ext>
            </a:extLst>
          </p:cNvPr>
          <p:cNvSpPr/>
          <p:nvPr/>
        </p:nvSpPr>
        <p:spPr>
          <a:xfrm>
            <a:off x="5766385" y="4299092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6CED61-ACE8-4B79-B576-D9D2C01BC119}"/>
              </a:ext>
            </a:extLst>
          </p:cNvPr>
          <p:cNvSpPr/>
          <p:nvPr/>
        </p:nvSpPr>
        <p:spPr>
          <a:xfrm>
            <a:off x="3031595" y="228732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/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1B71F748-3C92-48B3-9E63-DA0E91BB7E2B}"/>
              </a:ext>
            </a:extLst>
          </p:cNvPr>
          <p:cNvSpPr/>
          <p:nvPr/>
        </p:nvSpPr>
        <p:spPr>
          <a:xfrm>
            <a:off x="1773555" y="206212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B7558D0-54B5-40E1-89DF-43590E14021F}"/>
              </a:ext>
            </a:extLst>
          </p:cNvPr>
          <p:cNvSpPr/>
          <p:nvPr/>
        </p:nvSpPr>
        <p:spPr>
          <a:xfrm>
            <a:off x="6028659" y="31791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/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8245D92B-5E45-4A4A-BF72-E61DD1DD59FE}"/>
              </a:ext>
            </a:extLst>
          </p:cNvPr>
          <p:cNvSpPr/>
          <p:nvPr/>
        </p:nvSpPr>
        <p:spPr>
          <a:xfrm>
            <a:off x="3274292" y="3541445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/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7B93F9EA-2F92-4599-8AB2-7765FFA773F9}"/>
              </a:ext>
            </a:extLst>
          </p:cNvPr>
          <p:cNvSpPr/>
          <p:nvPr/>
        </p:nvSpPr>
        <p:spPr>
          <a:xfrm>
            <a:off x="3995098" y="2811346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/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6D4C6493-0740-42D4-BADD-46A3F6CA8073}"/>
              </a:ext>
            </a:extLst>
          </p:cNvPr>
          <p:cNvSpPr/>
          <p:nvPr/>
        </p:nvSpPr>
        <p:spPr>
          <a:xfrm>
            <a:off x="5160336" y="241181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/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32" y="2109977"/>
                <a:ext cx="45364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D87E1BE8-70C5-44EA-8151-597995F8489C}"/>
              </a:ext>
            </a:extLst>
          </p:cNvPr>
          <p:cNvSpPr/>
          <p:nvPr/>
        </p:nvSpPr>
        <p:spPr>
          <a:xfrm>
            <a:off x="769898" y="3059437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/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8DD571-E691-4A4E-A373-A0649FCA6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8" y="2880602"/>
                <a:ext cx="45364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/>
              <p:nvPr/>
            </p:nvSpPr>
            <p:spPr>
              <a:xfrm>
                <a:off x="995764" y="419324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04EA7B8-FC04-45BF-80C5-175D8A990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64" y="4193241"/>
                <a:ext cx="45364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C23D107F-329C-4A1F-A18A-BA6C1276D88B}"/>
              </a:ext>
            </a:extLst>
          </p:cNvPr>
          <p:cNvSpPr/>
          <p:nvPr/>
        </p:nvSpPr>
        <p:spPr>
          <a:xfrm>
            <a:off x="2031616" y="328627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/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C691B3-2778-455D-964E-7D3B8C62E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56" y="3047672"/>
                <a:ext cx="45364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571EA7ED-F7D3-4029-B76E-F7B9DC7952F7}"/>
              </a:ext>
            </a:extLst>
          </p:cNvPr>
          <p:cNvSpPr/>
          <p:nvPr/>
        </p:nvSpPr>
        <p:spPr>
          <a:xfrm>
            <a:off x="4297322" y="455959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/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5071313-67C4-466A-BDE3-CBDAC4B42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085" y="4330665"/>
                <a:ext cx="45364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C55B8BEA-4B8E-48FF-A0E4-9B526AF36630}"/>
              </a:ext>
            </a:extLst>
          </p:cNvPr>
          <p:cNvSpPr/>
          <p:nvPr/>
        </p:nvSpPr>
        <p:spPr>
          <a:xfrm>
            <a:off x="4550414" y="355804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/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B0B65B-5505-42A5-A9FD-D2B600642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627" y="4118011"/>
                <a:ext cx="45364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B2F46A-5C4F-4547-877A-F33CD676E352}"/>
                  </a:ext>
                </a:extLst>
              </p:cNvPr>
              <p:cNvSpPr txBox="1"/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B2F46A-5C4F-4547-877A-F33CD676E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248" y="3371446"/>
                <a:ext cx="453646" cy="523220"/>
              </a:xfrm>
              <a:prstGeom prst="rect">
                <a:avLst/>
              </a:prstGeom>
              <a:blipFill>
                <a:blip r:embed="rId12"/>
                <a:stretch>
                  <a:fillRect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80">
            <a:extLst>
              <a:ext uri="{FF2B5EF4-FFF2-40B4-BE49-F238E27FC236}">
                <a16:creationId xmlns:a16="http://schemas.microsoft.com/office/drawing/2014/main" id="{62C4CDB7-9F32-4895-96E6-44445ACEEF2B}"/>
              </a:ext>
            </a:extLst>
          </p:cNvPr>
          <p:cNvSpPr/>
          <p:nvPr/>
        </p:nvSpPr>
        <p:spPr>
          <a:xfrm>
            <a:off x="6024803" y="317528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05459D0-24CA-4FE9-9467-9FA0F95D50B3}"/>
              </a:ext>
            </a:extLst>
          </p:cNvPr>
          <p:cNvSpPr/>
          <p:nvPr/>
        </p:nvSpPr>
        <p:spPr>
          <a:xfrm>
            <a:off x="1254329" y="415346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7D10AB2-DA60-414E-9BE2-A56EC49BC4A5}"/>
                  </a:ext>
                </a:extLst>
              </p:cNvPr>
              <p:cNvSpPr txBox="1"/>
              <p:nvPr/>
            </p:nvSpPr>
            <p:spPr>
              <a:xfrm>
                <a:off x="5874463" y="2729050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7D10AB2-DA60-414E-9BE2-A56EC49BC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463" y="2729050"/>
                <a:ext cx="453646" cy="523220"/>
              </a:xfrm>
              <a:prstGeom prst="rect">
                <a:avLst/>
              </a:prstGeom>
              <a:blipFill>
                <a:blip r:embed="rId13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CCE156F-495B-40CD-BB0D-85EE03B1BAEA}"/>
                  </a:ext>
                </a:extLst>
              </p:cNvPr>
              <p:cNvSpPr txBox="1"/>
              <p:nvPr/>
            </p:nvSpPr>
            <p:spPr>
              <a:xfrm>
                <a:off x="5541200" y="43474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CCE156F-495B-40CD-BB0D-85EE03B1B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200" y="4347417"/>
                <a:ext cx="453646" cy="523220"/>
              </a:xfrm>
              <a:prstGeom prst="rect">
                <a:avLst/>
              </a:prstGeom>
              <a:blipFill>
                <a:blip r:embed="rId14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>
            <a:extLst>
              <a:ext uri="{FF2B5EF4-FFF2-40B4-BE49-F238E27FC236}">
                <a16:creationId xmlns:a16="http://schemas.microsoft.com/office/drawing/2014/main" id="{DBF31E66-692F-4A3D-8DD5-ABA1315BBF91}"/>
              </a:ext>
            </a:extLst>
          </p:cNvPr>
          <p:cNvSpPr/>
          <p:nvPr/>
        </p:nvSpPr>
        <p:spPr>
          <a:xfrm>
            <a:off x="5764612" y="430264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3" name="Table 35">
                <a:extLst>
                  <a:ext uri="{FF2B5EF4-FFF2-40B4-BE49-F238E27FC236}">
                    <a16:creationId xmlns:a16="http://schemas.microsoft.com/office/drawing/2014/main" id="{2D5BE2DC-9038-44C6-9F05-CDE79610A6F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114587" y="549532"/>
              <a:ext cx="3926421" cy="5191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08807">
                      <a:extLst>
                        <a:ext uri="{9D8B030D-6E8A-4147-A177-3AD203B41FA5}">
                          <a16:colId xmlns:a16="http://schemas.microsoft.com/office/drawing/2014/main" val="3715820166"/>
                        </a:ext>
                      </a:extLst>
                    </a:gridCol>
                    <a:gridCol w="1308807">
                      <a:extLst>
                        <a:ext uri="{9D8B030D-6E8A-4147-A177-3AD203B41FA5}">
                          <a16:colId xmlns:a16="http://schemas.microsoft.com/office/drawing/2014/main" val="683392818"/>
                        </a:ext>
                      </a:extLst>
                    </a:gridCol>
                    <a:gridCol w="1308807">
                      <a:extLst>
                        <a:ext uri="{9D8B030D-6E8A-4147-A177-3AD203B41FA5}">
                          <a16:colId xmlns:a16="http://schemas.microsoft.com/office/drawing/2014/main" val="30349144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5791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0567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14157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74061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9370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1942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70642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1770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67475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4265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814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24687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50921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227667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3" name="Table 35">
                <a:extLst>
                  <a:ext uri="{FF2B5EF4-FFF2-40B4-BE49-F238E27FC236}">
                    <a16:creationId xmlns:a16="http://schemas.microsoft.com/office/drawing/2014/main" id="{2D5BE2DC-9038-44C6-9F05-CDE79610A6F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114587" y="549532"/>
              <a:ext cx="3926421" cy="5191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08807">
                      <a:extLst>
                        <a:ext uri="{9D8B030D-6E8A-4147-A177-3AD203B41FA5}">
                          <a16:colId xmlns:a16="http://schemas.microsoft.com/office/drawing/2014/main" val="3715820166"/>
                        </a:ext>
                      </a:extLst>
                    </a:gridCol>
                    <a:gridCol w="1308807">
                      <a:extLst>
                        <a:ext uri="{9D8B030D-6E8A-4147-A177-3AD203B41FA5}">
                          <a16:colId xmlns:a16="http://schemas.microsoft.com/office/drawing/2014/main" val="683392818"/>
                        </a:ext>
                      </a:extLst>
                    </a:gridCol>
                    <a:gridCol w="1308807">
                      <a:extLst>
                        <a:ext uri="{9D8B030D-6E8A-4147-A177-3AD203B41FA5}">
                          <a16:colId xmlns:a16="http://schemas.microsoft.com/office/drawing/2014/main" val="30349144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465" t="-1639" r="-200930" b="-1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100465" t="-1639" r="-100930" b="-1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200465" t="-1639" r="-930" b="-13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5791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0567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14157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74061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9370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1942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70642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1770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67475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4265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814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24687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50921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22766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79C87986-E92A-4284-AF26-6E536460F14E}"/>
              </a:ext>
            </a:extLst>
          </p:cNvPr>
          <p:cNvSpPr txBox="1"/>
          <p:nvPr/>
        </p:nvSpPr>
        <p:spPr>
          <a:xfrm>
            <a:off x="818705" y="265814"/>
            <a:ext cx="4742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the Spanning Tree from the Output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F972B25-A083-46F9-A75B-96DC3AE901C3}"/>
                  </a:ext>
                </a:extLst>
              </p:cNvPr>
              <p:cNvSpPr txBox="1"/>
              <p:nvPr/>
            </p:nvSpPr>
            <p:spPr>
              <a:xfrm>
                <a:off x="127591" y="5192251"/>
                <a:ext cx="64716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label the vertices with their values as given by the time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use the predecessor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construct the tree.</a:t>
                </a: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F972B25-A083-46F9-A75B-96DC3AE90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91" y="5192251"/>
                <a:ext cx="6471662" cy="1384995"/>
              </a:xfrm>
              <a:prstGeom prst="rect">
                <a:avLst/>
              </a:prstGeom>
              <a:blipFill>
                <a:blip r:embed="rId16"/>
                <a:stretch>
                  <a:fillRect l="-1507" t="-4846" r="-1412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>
            <a:extLst>
              <a:ext uri="{FF2B5EF4-FFF2-40B4-BE49-F238E27FC236}">
                <a16:creationId xmlns:a16="http://schemas.microsoft.com/office/drawing/2014/main" id="{532CB549-2F07-4AA7-B8D6-F6496986643B}"/>
              </a:ext>
            </a:extLst>
          </p:cNvPr>
          <p:cNvSpPr/>
          <p:nvPr/>
        </p:nvSpPr>
        <p:spPr>
          <a:xfrm>
            <a:off x="11115439" y="1275907"/>
            <a:ext cx="331842" cy="145314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F30D63F-9F35-4C31-A513-12A292F0F7AF}"/>
              </a:ext>
            </a:extLst>
          </p:cNvPr>
          <p:cNvCxnSpPr/>
          <p:nvPr/>
        </p:nvCxnSpPr>
        <p:spPr>
          <a:xfrm>
            <a:off x="1812180" y="2128721"/>
            <a:ext cx="1266825" cy="247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724F948-085D-492C-BC41-EE7150F0F12B}"/>
              </a:ext>
            </a:extLst>
          </p:cNvPr>
          <p:cNvCxnSpPr>
            <a:cxnSpLocks/>
          </p:cNvCxnSpPr>
          <p:nvPr/>
        </p:nvCxnSpPr>
        <p:spPr>
          <a:xfrm>
            <a:off x="3079005" y="2376371"/>
            <a:ext cx="281209" cy="12599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F07D0DA-5BE1-4F4D-BBA9-DD7682623AE2}"/>
              </a:ext>
            </a:extLst>
          </p:cNvPr>
          <p:cNvCxnSpPr>
            <a:cxnSpLocks/>
          </p:cNvCxnSpPr>
          <p:nvPr/>
        </p:nvCxnSpPr>
        <p:spPr>
          <a:xfrm>
            <a:off x="3075350" y="2376371"/>
            <a:ext cx="2155862" cy="130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5D4973D-BF41-411D-899F-FD33DBAA6399}"/>
              </a:ext>
            </a:extLst>
          </p:cNvPr>
          <p:cNvCxnSpPr>
            <a:cxnSpLocks/>
          </p:cNvCxnSpPr>
          <p:nvPr/>
        </p:nvCxnSpPr>
        <p:spPr>
          <a:xfrm>
            <a:off x="3082660" y="2376371"/>
            <a:ext cx="1028589" cy="5045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ight Brace 89">
            <a:extLst>
              <a:ext uri="{FF2B5EF4-FFF2-40B4-BE49-F238E27FC236}">
                <a16:creationId xmlns:a16="http://schemas.microsoft.com/office/drawing/2014/main" id="{C601BB41-F8A5-4174-B2F9-8E826AE0E55F}"/>
              </a:ext>
            </a:extLst>
          </p:cNvPr>
          <p:cNvSpPr/>
          <p:nvPr/>
        </p:nvSpPr>
        <p:spPr>
          <a:xfrm>
            <a:off x="11086567" y="2831804"/>
            <a:ext cx="364252" cy="59719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Brace 90">
            <a:extLst>
              <a:ext uri="{FF2B5EF4-FFF2-40B4-BE49-F238E27FC236}">
                <a16:creationId xmlns:a16="http://schemas.microsoft.com/office/drawing/2014/main" id="{E2570B1C-82BA-4C10-92FE-7B6237A14E09}"/>
              </a:ext>
            </a:extLst>
          </p:cNvPr>
          <p:cNvSpPr/>
          <p:nvPr/>
        </p:nvSpPr>
        <p:spPr>
          <a:xfrm>
            <a:off x="11090105" y="3569000"/>
            <a:ext cx="364252" cy="59719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Brace 91">
            <a:extLst>
              <a:ext uri="{FF2B5EF4-FFF2-40B4-BE49-F238E27FC236}">
                <a16:creationId xmlns:a16="http://schemas.microsoft.com/office/drawing/2014/main" id="{64A73276-A6F6-4571-AC1A-2206C152B996}"/>
              </a:ext>
            </a:extLst>
          </p:cNvPr>
          <p:cNvSpPr/>
          <p:nvPr/>
        </p:nvSpPr>
        <p:spPr>
          <a:xfrm>
            <a:off x="11080935" y="4285511"/>
            <a:ext cx="352160" cy="28440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Brace 92">
            <a:extLst>
              <a:ext uri="{FF2B5EF4-FFF2-40B4-BE49-F238E27FC236}">
                <a16:creationId xmlns:a16="http://schemas.microsoft.com/office/drawing/2014/main" id="{4DBA4A81-4C18-4919-8656-F44517E6B98E}"/>
              </a:ext>
            </a:extLst>
          </p:cNvPr>
          <p:cNvSpPr/>
          <p:nvPr/>
        </p:nvSpPr>
        <p:spPr>
          <a:xfrm>
            <a:off x="11073849" y="4665487"/>
            <a:ext cx="352160" cy="28440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Brace 93">
            <a:extLst>
              <a:ext uri="{FF2B5EF4-FFF2-40B4-BE49-F238E27FC236}">
                <a16:creationId xmlns:a16="http://schemas.microsoft.com/office/drawing/2014/main" id="{FFBA009F-95C1-4616-89E1-8B1DB3E2B363}"/>
              </a:ext>
            </a:extLst>
          </p:cNvPr>
          <p:cNvSpPr/>
          <p:nvPr/>
        </p:nvSpPr>
        <p:spPr>
          <a:xfrm>
            <a:off x="11078799" y="5032742"/>
            <a:ext cx="331843" cy="27585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Brace 94">
            <a:extLst>
              <a:ext uri="{FF2B5EF4-FFF2-40B4-BE49-F238E27FC236}">
                <a16:creationId xmlns:a16="http://schemas.microsoft.com/office/drawing/2014/main" id="{344136C8-1976-4F09-9F67-63935866E1C0}"/>
              </a:ext>
            </a:extLst>
          </p:cNvPr>
          <p:cNvSpPr/>
          <p:nvPr/>
        </p:nvSpPr>
        <p:spPr>
          <a:xfrm>
            <a:off x="11068377" y="5410499"/>
            <a:ext cx="352160" cy="27585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DC38BC7-CA7D-4D34-9586-127CE21C895B}"/>
              </a:ext>
            </a:extLst>
          </p:cNvPr>
          <p:cNvSpPr/>
          <p:nvPr/>
        </p:nvSpPr>
        <p:spPr>
          <a:xfrm>
            <a:off x="11447280" y="1845936"/>
            <a:ext cx="364251" cy="4150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39B2B04-2B52-437A-BAB2-42CE55024E1B}"/>
              </a:ext>
            </a:extLst>
          </p:cNvPr>
          <p:cNvSpPr/>
          <p:nvPr/>
        </p:nvSpPr>
        <p:spPr>
          <a:xfrm>
            <a:off x="6599253" y="308341"/>
            <a:ext cx="5055071" cy="56884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67CF0C9-57B9-41F3-9B68-E60CFDBD04CC}"/>
              </a:ext>
            </a:extLst>
          </p:cNvPr>
          <p:cNvCxnSpPr>
            <a:cxnSpLocks/>
          </p:cNvCxnSpPr>
          <p:nvPr/>
        </p:nvCxnSpPr>
        <p:spPr>
          <a:xfrm flipH="1">
            <a:off x="833323" y="2128725"/>
            <a:ext cx="1000125" cy="10001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63D0A06-7A54-4842-9F36-259565F03532}"/>
              </a:ext>
            </a:extLst>
          </p:cNvPr>
          <p:cNvCxnSpPr>
            <a:cxnSpLocks/>
          </p:cNvCxnSpPr>
          <p:nvPr/>
        </p:nvCxnSpPr>
        <p:spPr>
          <a:xfrm>
            <a:off x="1833448" y="2128725"/>
            <a:ext cx="266700" cy="1247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5B34E54-0212-40D2-8F68-75010FAFABBC}"/>
              </a:ext>
            </a:extLst>
          </p:cNvPr>
          <p:cNvCxnSpPr>
            <a:cxnSpLocks/>
          </p:cNvCxnSpPr>
          <p:nvPr/>
        </p:nvCxnSpPr>
        <p:spPr>
          <a:xfrm flipH="1">
            <a:off x="2839389" y="3625350"/>
            <a:ext cx="500062" cy="10307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AB89E73-F569-4BAF-8F73-17DD9258358B}"/>
              </a:ext>
            </a:extLst>
          </p:cNvPr>
          <p:cNvCxnSpPr>
            <a:cxnSpLocks/>
          </p:cNvCxnSpPr>
          <p:nvPr/>
        </p:nvCxnSpPr>
        <p:spPr>
          <a:xfrm>
            <a:off x="3339452" y="3614238"/>
            <a:ext cx="1002506" cy="10418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EFAB7B5-5B56-4490-8D4A-237D30D835B7}"/>
              </a:ext>
            </a:extLst>
          </p:cNvPr>
          <p:cNvCxnSpPr>
            <a:cxnSpLocks/>
          </p:cNvCxnSpPr>
          <p:nvPr/>
        </p:nvCxnSpPr>
        <p:spPr>
          <a:xfrm>
            <a:off x="4070378" y="2854586"/>
            <a:ext cx="524872" cy="7664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5479454-E51E-430E-883B-518980CADDFC}"/>
              </a:ext>
            </a:extLst>
          </p:cNvPr>
          <p:cNvCxnSpPr>
            <a:cxnSpLocks/>
          </p:cNvCxnSpPr>
          <p:nvPr/>
        </p:nvCxnSpPr>
        <p:spPr>
          <a:xfrm flipH="1" flipV="1">
            <a:off x="5226116" y="2482989"/>
            <a:ext cx="857692" cy="7437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1FA2DB6-FD95-4B2E-A151-4FCC811D6BED}"/>
              </a:ext>
            </a:extLst>
          </p:cNvPr>
          <p:cNvCxnSpPr>
            <a:cxnSpLocks/>
          </p:cNvCxnSpPr>
          <p:nvPr/>
        </p:nvCxnSpPr>
        <p:spPr>
          <a:xfrm>
            <a:off x="816102" y="3093340"/>
            <a:ext cx="500062" cy="11596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29E6690-7B36-4145-93DC-69E16E1CAEFD}"/>
              </a:ext>
            </a:extLst>
          </p:cNvPr>
          <p:cNvCxnSpPr>
            <a:cxnSpLocks/>
          </p:cNvCxnSpPr>
          <p:nvPr/>
        </p:nvCxnSpPr>
        <p:spPr>
          <a:xfrm flipH="1">
            <a:off x="4330432" y="4384934"/>
            <a:ext cx="1526550" cy="2619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31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A89FFFF-AC1A-4075-B631-9A707245301C}"/>
              </a:ext>
            </a:extLst>
          </p:cNvPr>
          <p:cNvCxnSpPr/>
          <p:nvPr/>
        </p:nvCxnSpPr>
        <p:spPr>
          <a:xfrm>
            <a:off x="1819275" y="370810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12F35EC-4537-4E29-B554-6EEACEE4F071}"/>
              </a:ext>
            </a:extLst>
          </p:cNvPr>
          <p:cNvCxnSpPr>
            <a:cxnSpLocks/>
          </p:cNvCxnSpPr>
          <p:nvPr/>
        </p:nvCxnSpPr>
        <p:spPr>
          <a:xfrm flipH="1">
            <a:off x="819150" y="370810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413AEF-E9B0-42A2-A596-34C55883AE4C}"/>
              </a:ext>
            </a:extLst>
          </p:cNvPr>
          <p:cNvCxnSpPr>
            <a:cxnSpLocks/>
          </p:cNvCxnSpPr>
          <p:nvPr/>
        </p:nvCxnSpPr>
        <p:spPr>
          <a:xfrm>
            <a:off x="1819275" y="370810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DB3028-7FC0-4C63-8CD4-ADAF10C38D5F}"/>
              </a:ext>
            </a:extLst>
          </p:cNvPr>
          <p:cNvCxnSpPr>
            <a:cxnSpLocks/>
          </p:cNvCxnSpPr>
          <p:nvPr/>
        </p:nvCxnSpPr>
        <p:spPr>
          <a:xfrm>
            <a:off x="819150" y="1370936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DDAAFC-212E-4C11-844A-DA2A4F98FD97}"/>
              </a:ext>
            </a:extLst>
          </p:cNvPr>
          <p:cNvCxnSpPr>
            <a:cxnSpLocks/>
          </p:cNvCxnSpPr>
          <p:nvPr/>
        </p:nvCxnSpPr>
        <p:spPr>
          <a:xfrm>
            <a:off x="819150" y="1370936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D60304-5CDB-47B5-BDE7-976B037BCD78}"/>
              </a:ext>
            </a:extLst>
          </p:cNvPr>
          <p:cNvCxnSpPr>
            <a:cxnSpLocks/>
          </p:cNvCxnSpPr>
          <p:nvPr/>
        </p:nvCxnSpPr>
        <p:spPr>
          <a:xfrm>
            <a:off x="3086100" y="618460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C6BB14-0593-497D-A6D3-033169BE984D}"/>
              </a:ext>
            </a:extLst>
          </p:cNvPr>
          <p:cNvCxnSpPr>
            <a:cxnSpLocks/>
          </p:cNvCxnSpPr>
          <p:nvPr/>
        </p:nvCxnSpPr>
        <p:spPr>
          <a:xfrm>
            <a:off x="3082445" y="618460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020A52-82CE-422B-9BAA-BE8A5E23103B}"/>
              </a:ext>
            </a:extLst>
          </p:cNvPr>
          <p:cNvCxnSpPr>
            <a:cxnSpLocks/>
          </p:cNvCxnSpPr>
          <p:nvPr/>
        </p:nvCxnSpPr>
        <p:spPr>
          <a:xfrm flipH="1">
            <a:off x="1319212" y="1618586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8B20EC-BBE5-4971-8329-D203AC9A6F01}"/>
              </a:ext>
            </a:extLst>
          </p:cNvPr>
          <p:cNvCxnSpPr>
            <a:cxnSpLocks/>
          </p:cNvCxnSpPr>
          <p:nvPr/>
        </p:nvCxnSpPr>
        <p:spPr>
          <a:xfrm flipH="1">
            <a:off x="4607442" y="748635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5507BE-977B-4E5D-8F30-A51C6146E2AB}"/>
              </a:ext>
            </a:extLst>
          </p:cNvPr>
          <p:cNvCxnSpPr>
            <a:cxnSpLocks/>
          </p:cNvCxnSpPr>
          <p:nvPr/>
        </p:nvCxnSpPr>
        <p:spPr>
          <a:xfrm>
            <a:off x="3089755" y="618460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A04768-67CD-4CF5-9A7D-FCECC51490E6}"/>
              </a:ext>
            </a:extLst>
          </p:cNvPr>
          <p:cNvCxnSpPr>
            <a:cxnSpLocks/>
          </p:cNvCxnSpPr>
          <p:nvPr/>
        </p:nvCxnSpPr>
        <p:spPr>
          <a:xfrm flipV="1">
            <a:off x="2085975" y="1123038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B097B7-FFD4-4998-867F-CE061C80283B}"/>
              </a:ext>
            </a:extLst>
          </p:cNvPr>
          <p:cNvCxnSpPr>
            <a:cxnSpLocks/>
          </p:cNvCxnSpPr>
          <p:nvPr/>
        </p:nvCxnSpPr>
        <p:spPr>
          <a:xfrm>
            <a:off x="4082570" y="1123038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686C252-D10D-47E0-A980-44D12A38ACE4}"/>
              </a:ext>
            </a:extLst>
          </p:cNvPr>
          <p:cNvCxnSpPr>
            <a:cxnSpLocks/>
          </p:cNvCxnSpPr>
          <p:nvPr/>
        </p:nvCxnSpPr>
        <p:spPr>
          <a:xfrm flipV="1">
            <a:off x="3352800" y="1123037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7DCACC-9344-4FBD-800B-48C0BA4A464F}"/>
              </a:ext>
            </a:extLst>
          </p:cNvPr>
          <p:cNvCxnSpPr>
            <a:cxnSpLocks/>
          </p:cNvCxnSpPr>
          <p:nvPr/>
        </p:nvCxnSpPr>
        <p:spPr>
          <a:xfrm>
            <a:off x="2085975" y="1618586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1209CD-137D-43D9-9A63-00F7017FC94F}"/>
              </a:ext>
            </a:extLst>
          </p:cNvPr>
          <p:cNvCxnSpPr>
            <a:cxnSpLocks/>
          </p:cNvCxnSpPr>
          <p:nvPr/>
        </p:nvCxnSpPr>
        <p:spPr>
          <a:xfrm flipH="1">
            <a:off x="2842437" y="1875514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03A9AD-E84A-402A-8B17-FFC878588CFC}"/>
              </a:ext>
            </a:extLst>
          </p:cNvPr>
          <p:cNvCxnSpPr>
            <a:cxnSpLocks/>
          </p:cNvCxnSpPr>
          <p:nvPr/>
        </p:nvCxnSpPr>
        <p:spPr>
          <a:xfrm>
            <a:off x="3342500" y="1864402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13B23B-5D49-4B83-AB3D-32242E2E59C0}"/>
              </a:ext>
            </a:extLst>
          </p:cNvPr>
          <p:cNvCxnSpPr>
            <a:cxnSpLocks/>
          </p:cNvCxnSpPr>
          <p:nvPr/>
        </p:nvCxnSpPr>
        <p:spPr>
          <a:xfrm flipH="1" flipV="1">
            <a:off x="5238308" y="751441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0B447-A83C-4C7A-9EFA-9DF6B218B638}"/>
              </a:ext>
            </a:extLst>
          </p:cNvPr>
          <p:cNvCxnSpPr>
            <a:cxnSpLocks/>
          </p:cNvCxnSpPr>
          <p:nvPr/>
        </p:nvCxnSpPr>
        <p:spPr>
          <a:xfrm flipH="1">
            <a:off x="4601407" y="1506284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B55FC7-E677-4470-BC74-8FD69B683FB4}"/>
              </a:ext>
            </a:extLst>
          </p:cNvPr>
          <p:cNvCxnSpPr>
            <a:cxnSpLocks/>
          </p:cNvCxnSpPr>
          <p:nvPr/>
        </p:nvCxnSpPr>
        <p:spPr>
          <a:xfrm>
            <a:off x="4601408" y="1886626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3BFF61-A61A-4677-B197-0DFB66A01EB8}"/>
              </a:ext>
            </a:extLst>
          </p:cNvPr>
          <p:cNvCxnSpPr>
            <a:cxnSpLocks/>
          </p:cNvCxnSpPr>
          <p:nvPr/>
        </p:nvCxnSpPr>
        <p:spPr>
          <a:xfrm flipV="1">
            <a:off x="4345006" y="1506284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2EACAE-F559-4A30-A0EC-ABB0EAEE07CD}"/>
              </a:ext>
            </a:extLst>
          </p:cNvPr>
          <p:cNvCxnSpPr>
            <a:cxnSpLocks/>
          </p:cNvCxnSpPr>
          <p:nvPr/>
        </p:nvCxnSpPr>
        <p:spPr>
          <a:xfrm flipH="1">
            <a:off x="4342624" y="2644242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AAA9F3D4-7ACE-4D5B-A011-8FA26125C77D}"/>
              </a:ext>
            </a:extLst>
          </p:cNvPr>
          <p:cNvSpPr/>
          <p:nvPr/>
        </p:nvSpPr>
        <p:spPr>
          <a:xfrm>
            <a:off x="1772084" y="31897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D2CE796-5688-46BD-ACCC-727A6CF26C8F}"/>
              </a:ext>
            </a:extLst>
          </p:cNvPr>
          <p:cNvSpPr/>
          <p:nvPr/>
        </p:nvSpPr>
        <p:spPr>
          <a:xfrm>
            <a:off x="769088" y="131488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1B32F8D-C1A6-4C9E-B97D-182240A83B75}"/>
              </a:ext>
            </a:extLst>
          </p:cNvPr>
          <p:cNvSpPr/>
          <p:nvPr/>
        </p:nvSpPr>
        <p:spPr>
          <a:xfrm>
            <a:off x="3030264" y="54225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13611C-68A3-48C8-9DB0-3E63F5A0E24F}"/>
              </a:ext>
            </a:extLst>
          </p:cNvPr>
          <p:cNvSpPr/>
          <p:nvPr/>
        </p:nvSpPr>
        <p:spPr>
          <a:xfrm>
            <a:off x="5156788" y="66984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540C28A-CC29-4C2C-B868-94E18719A405}"/>
              </a:ext>
            </a:extLst>
          </p:cNvPr>
          <p:cNvSpPr/>
          <p:nvPr/>
        </p:nvSpPr>
        <p:spPr>
          <a:xfrm>
            <a:off x="2030804" y="154172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99C5D5B-CBCC-4749-8975-B42488D1FBE4}"/>
              </a:ext>
            </a:extLst>
          </p:cNvPr>
          <p:cNvSpPr/>
          <p:nvPr/>
        </p:nvSpPr>
        <p:spPr>
          <a:xfrm>
            <a:off x="1258185" y="241358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B637DFA-BACE-4EA0-B5E1-9E70CAA60C75}"/>
              </a:ext>
            </a:extLst>
          </p:cNvPr>
          <p:cNvSpPr/>
          <p:nvPr/>
        </p:nvSpPr>
        <p:spPr>
          <a:xfrm>
            <a:off x="3994288" y="106679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51D7885-FD4E-4EA9-B429-459F7E74261E}"/>
              </a:ext>
            </a:extLst>
          </p:cNvPr>
          <p:cNvSpPr/>
          <p:nvPr/>
        </p:nvSpPr>
        <p:spPr>
          <a:xfrm>
            <a:off x="2767998" y="28105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8A984C7-F713-4A9E-930C-ED70AD8D56F3}"/>
              </a:ext>
            </a:extLst>
          </p:cNvPr>
          <p:cNvSpPr/>
          <p:nvPr/>
        </p:nvSpPr>
        <p:spPr>
          <a:xfrm>
            <a:off x="3278372" y="179689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777A270-C92B-4AB5-86AB-A5831F665387}"/>
              </a:ext>
            </a:extLst>
          </p:cNvPr>
          <p:cNvSpPr/>
          <p:nvPr/>
        </p:nvSpPr>
        <p:spPr>
          <a:xfrm>
            <a:off x="4554268" y="181815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4891B9B-9033-49CF-8024-FE4DB0741765}"/>
              </a:ext>
            </a:extLst>
          </p:cNvPr>
          <p:cNvSpPr/>
          <p:nvPr/>
        </p:nvSpPr>
        <p:spPr>
          <a:xfrm>
            <a:off x="6028659" y="143540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4C17A63-E45D-4244-B91B-763E73057468}"/>
              </a:ext>
            </a:extLst>
          </p:cNvPr>
          <p:cNvSpPr/>
          <p:nvPr/>
        </p:nvSpPr>
        <p:spPr>
          <a:xfrm>
            <a:off x="4299092" y="281762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4F1AD76-B92B-4F8D-B2CD-436ABD9E93D5}"/>
              </a:ext>
            </a:extLst>
          </p:cNvPr>
          <p:cNvSpPr/>
          <p:nvPr/>
        </p:nvSpPr>
        <p:spPr>
          <a:xfrm>
            <a:off x="5766385" y="2555352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D26FB65-C80D-4ECE-80E5-CAB565AF6F40}"/>
                  </a:ext>
                </a:extLst>
              </p:cNvPr>
              <p:cNvSpPr txBox="1"/>
              <p:nvPr/>
            </p:nvSpPr>
            <p:spPr>
              <a:xfrm>
                <a:off x="2881420" y="53166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D26FB65-C80D-4ECE-80E5-CAB565AF6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420" y="53166"/>
                <a:ext cx="453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B444C9EA-0B29-41E9-B94B-0621CA14C942}"/>
              </a:ext>
            </a:extLst>
          </p:cNvPr>
          <p:cNvSpPr/>
          <p:nvPr/>
        </p:nvSpPr>
        <p:spPr>
          <a:xfrm>
            <a:off x="3031595" y="543581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78A652F-FF1A-40C9-A07F-262E430471AA}"/>
              </a:ext>
            </a:extLst>
          </p:cNvPr>
          <p:cNvCxnSpPr>
            <a:cxnSpLocks/>
          </p:cNvCxnSpPr>
          <p:nvPr/>
        </p:nvCxnSpPr>
        <p:spPr>
          <a:xfrm>
            <a:off x="6305574" y="4975379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15297C6-5D34-46BF-AB69-A0E99F914547}"/>
              </a:ext>
            </a:extLst>
          </p:cNvPr>
          <p:cNvCxnSpPr>
            <a:cxnSpLocks/>
          </p:cNvCxnSpPr>
          <p:nvPr/>
        </p:nvCxnSpPr>
        <p:spPr>
          <a:xfrm flipH="1">
            <a:off x="8328861" y="5479957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165C274A-6F2F-47EA-B255-70D19CEB133D}"/>
              </a:ext>
            </a:extLst>
          </p:cNvPr>
          <p:cNvSpPr/>
          <p:nvPr/>
        </p:nvSpPr>
        <p:spPr>
          <a:xfrm>
            <a:off x="8255232" y="6415793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AF01C04-3D4A-4BC1-8BB4-BC1ACBDC7F2F}"/>
              </a:ext>
            </a:extLst>
          </p:cNvPr>
          <p:cNvCxnSpPr/>
          <p:nvPr/>
        </p:nvCxnSpPr>
        <p:spPr>
          <a:xfrm>
            <a:off x="7305699" y="3975253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F31BC1D-A038-4A26-A38E-839DFA9E4ED1}"/>
              </a:ext>
            </a:extLst>
          </p:cNvPr>
          <p:cNvCxnSpPr>
            <a:cxnSpLocks/>
          </p:cNvCxnSpPr>
          <p:nvPr/>
        </p:nvCxnSpPr>
        <p:spPr>
          <a:xfrm flipH="1">
            <a:off x="6305574" y="3975253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5D625A-B979-4C76-B0B8-C6587FC2C203}"/>
              </a:ext>
            </a:extLst>
          </p:cNvPr>
          <p:cNvCxnSpPr>
            <a:cxnSpLocks/>
          </p:cNvCxnSpPr>
          <p:nvPr/>
        </p:nvCxnSpPr>
        <p:spPr>
          <a:xfrm>
            <a:off x="7305699" y="3975253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1FDFDA8-CE57-42D9-BE2B-03B9B1A71CAB}"/>
              </a:ext>
            </a:extLst>
          </p:cNvPr>
          <p:cNvCxnSpPr>
            <a:cxnSpLocks/>
          </p:cNvCxnSpPr>
          <p:nvPr/>
        </p:nvCxnSpPr>
        <p:spPr>
          <a:xfrm>
            <a:off x="6305574" y="4975379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ED03B14-614D-426B-BBC1-AF386E497BC5}"/>
              </a:ext>
            </a:extLst>
          </p:cNvPr>
          <p:cNvCxnSpPr>
            <a:cxnSpLocks/>
          </p:cNvCxnSpPr>
          <p:nvPr/>
        </p:nvCxnSpPr>
        <p:spPr>
          <a:xfrm>
            <a:off x="8572524" y="4222903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666AC41-C3BF-4CE3-ADE1-8BD5570EF8F4}"/>
              </a:ext>
            </a:extLst>
          </p:cNvPr>
          <p:cNvCxnSpPr>
            <a:cxnSpLocks/>
          </p:cNvCxnSpPr>
          <p:nvPr/>
        </p:nvCxnSpPr>
        <p:spPr>
          <a:xfrm>
            <a:off x="8568869" y="4222903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D9569C-194F-47B3-B13E-6F25290C2311}"/>
              </a:ext>
            </a:extLst>
          </p:cNvPr>
          <p:cNvCxnSpPr>
            <a:cxnSpLocks/>
          </p:cNvCxnSpPr>
          <p:nvPr/>
        </p:nvCxnSpPr>
        <p:spPr>
          <a:xfrm flipH="1">
            <a:off x="6805636" y="5223029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BC7A048-91BB-4F9B-B527-66353CF30D23}"/>
              </a:ext>
            </a:extLst>
          </p:cNvPr>
          <p:cNvCxnSpPr>
            <a:cxnSpLocks/>
          </p:cNvCxnSpPr>
          <p:nvPr/>
        </p:nvCxnSpPr>
        <p:spPr>
          <a:xfrm flipH="1">
            <a:off x="10093866" y="4353078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868CCC7-90B3-43C3-A0B5-3E792A2A6958}"/>
              </a:ext>
            </a:extLst>
          </p:cNvPr>
          <p:cNvCxnSpPr>
            <a:cxnSpLocks/>
          </p:cNvCxnSpPr>
          <p:nvPr/>
        </p:nvCxnSpPr>
        <p:spPr>
          <a:xfrm>
            <a:off x="8576179" y="4222903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3E60C50-544C-4C85-ADFA-B710C3274ABE}"/>
              </a:ext>
            </a:extLst>
          </p:cNvPr>
          <p:cNvCxnSpPr>
            <a:cxnSpLocks/>
          </p:cNvCxnSpPr>
          <p:nvPr/>
        </p:nvCxnSpPr>
        <p:spPr>
          <a:xfrm flipV="1">
            <a:off x="7572399" y="4727481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7757F4C-D4B9-40D4-B14D-DB27802DC767}"/>
              </a:ext>
            </a:extLst>
          </p:cNvPr>
          <p:cNvCxnSpPr>
            <a:cxnSpLocks/>
          </p:cNvCxnSpPr>
          <p:nvPr/>
        </p:nvCxnSpPr>
        <p:spPr>
          <a:xfrm>
            <a:off x="9568994" y="4727481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0CD8C41-946C-4FEF-8122-132D919A72B7}"/>
              </a:ext>
            </a:extLst>
          </p:cNvPr>
          <p:cNvCxnSpPr>
            <a:cxnSpLocks/>
          </p:cNvCxnSpPr>
          <p:nvPr/>
        </p:nvCxnSpPr>
        <p:spPr>
          <a:xfrm flipV="1">
            <a:off x="8839224" y="4727480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40DC9E6-CE2D-4634-A115-72EB114B1702}"/>
              </a:ext>
            </a:extLst>
          </p:cNvPr>
          <p:cNvCxnSpPr>
            <a:cxnSpLocks/>
          </p:cNvCxnSpPr>
          <p:nvPr/>
        </p:nvCxnSpPr>
        <p:spPr>
          <a:xfrm>
            <a:off x="7572399" y="5223029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23E6527-64A6-44D9-95BF-60C29B6979E7}"/>
              </a:ext>
            </a:extLst>
          </p:cNvPr>
          <p:cNvCxnSpPr>
            <a:cxnSpLocks/>
          </p:cNvCxnSpPr>
          <p:nvPr/>
        </p:nvCxnSpPr>
        <p:spPr>
          <a:xfrm>
            <a:off x="8828924" y="5468845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099C787-88DC-48FA-91E1-C22B26E6F952}"/>
              </a:ext>
            </a:extLst>
          </p:cNvPr>
          <p:cNvCxnSpPr>
            <a:cxnSpLocks/>
          </p:cNvCxnSpPr>
          <p:nvPr/>
        </p:nvCxnSpPr>
        <p:spPr>
          <a:xfrm flipH="1" flipV="1">
            <a:off x="10724732" y="4355884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3B838F3-F384-40A7-8330-796818D2E1D3}"/>
              </a:ext>
            </a:extLst>
          </p:cNvPr>
          <p:cNvCxnSpPr>
            <a:cxnSpLocks/>
          </p:cNvCxnSpPr>
          <p:nvPr/>
        </p:nvCxnSpPr>
        <p:spPr>
          <a:xfrm flipH="1">
            <a:off x="10087831" y="5110727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EB8233F-9E97-4AFF-A328-8B8677149984}"/>
              </a:ext>
            </a:extLst>
          </p:cNvPr>
          <p:cNvCxnSpPr>
            <a:cxnSpLocks/>
          </p:cNvCxnSpPr>
          <p:nvPr/>
        </p:nvCxnSpPr>
        <p:spPr>
          <a:xfrm>
            <a:off x="10087832" y="5491069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388BF1E-FAC9-47DD-8CAC-BB639BB9EF86}"/>
              </a:ext>
            </a:extLst>
          </p:cNvPr>
          <p:cNvCxnSpPr>
            <a:cxnSpLocks/>
          </p:cNvCxnSpPr>
          <p:nvPr/>
        </p:nvCxnSpPr>
        <p:spPr>
          <a:xfrm flipV="1">
            <a:off x="9831430" y="5110727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FFB876F-D997-4549-8628-74B10A0A2E9B}"/>
              </a:ext>
            </a:extLst>
          </p:cNvPr>
          <p:cNvCxnSpPr>
            <a:cxnSpLocks/>
          </p:cNvCxnSpPr>
          <p:nvPr/>
        </p:nvCxnSpPr>
        <p:spPr>
          <a:xfrm flipH="1">
            <a:off x="9829048" y="6248685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1D7F4EBD-C9CC-4326-BDB2-5446BA365BBD}"/>
              </a:ext>
            </a:extLst>
          </p:cNvPr>
          <p:cNvSpPr/>
          <p:nvPr/>
        </p:nvSpPr>
        <p:spPr>
          <a:xfrm>
            <a:off x="7258508" y="3923419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66F0D76-4765-4C91-9456-A532E82E6D63}"/>
              </a:ext>
            </a:extLst>
          </p:cNvPr>
          <p:cNvSpPr/>
          <p:nvPr/>
        </p:nvSpPr>
        <p:spPr>
          <a:xfrm>
            <a:off x="6255512" y="4919328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33A5281-6122-4B21-AD2E-091E6912F130}"/>
              </a:ext>
            </a:extLst>
          </p:cNvPr>
          <p:cNvSpPr/>
          <p:nvPr/>
        </p:nvSpPr>
        <p:spPr>
          <a:xfrm>
            <a:off x="8516688" y="4146699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6C6F7A7-4D72-4719-BB4A-E37EBE1F40AE}"/>
              </a:ext>
            </a:extLst>
          </p:cNvPr>
          <p:cNvSpPr/>
          <p:nvPr/>
        </p:nvSpPr>
        <p:spPr>
          <a:xfrm>
            <a:off x="10643212" y="427429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2ECDAAA-3679-4E95-B45F-82F541E78F01}"/>
              </a:ext>
            </a:extLst>
          </p:cNvPr>
          <p:cNvSpPr/>
          <p:nvPr/>
        </p:nvSpPr>
        <p:spPr>
          <a:xfrm>
            <a:off x="7517228" y="5146163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4FF623F-A3CA-4ADC-AB72-6B7CB14D89D8}"/>
              </a:ext>
            </a:extLst>
          </p:cNvPr>
          <p:cNvSpPr/>
          <p:nvPr/>
        </p:nvSpPr>
        <p:spPr>
          <a:xfrm>
            <a:off x="6744609" y="6018028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6657812-0539-434D-AE9D-55D88D2AAEBF}"/>
              </a:ext>
            </a:extLst>
          </p:cNvPr>
          <p:cNvSpPr/>
          <p:nvPr/>
        </p:nvSpPr>
        <p:spPr>
          <a:xfrm>
            <a:off x="9480712" y="4671238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7E3C2C3-8482-406E-B9C6-FB94717C139A}"/>
              </a:ext>
            </a:extLst>
          </p:cNvPr>
          <p:cNvSpPr/>
          <p:nvPr/>
        </p:nvSpPr>
        <p:spPr>
          <a:xfrm>
            <a:off x="8254422" y="641498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155FC71-88C7-46E1-8A36-7A585BF2E25D}"/>
              </a:ext>
            </a:extLst>
          </p:cNvPr>
          <p:cNvSpPr/>
          <p:nvPr/>
        </p:nvSpPr>
        <p:spPr>
          <a:xfrm>
            <a:off x="8764796" y="5401338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36EBD38-0C79-417A-A04A-14634AEF5931}"/>
              </a:ext>
            </a:extLst>
          </p:cNvPr>
          <p:cNvSpPr/>
          <p:nvPr/>
        </p:nvSpPr>
        <p:spPr>
          <a:xfrm>
            <a:off x="10040692" y="542260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532C8C7-7591-4E6A-A063-62C5F2368858}"/>
              </a:ext>
            </a:extLst>
          </p:cNvPr>
          <p:cNvSpPr/>
          <p:nvPr/>
        </p:nvSpPr>
        <p:spPr>
          <a:xfrm>
            <a:off x="9785516" y="6422063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7E56500-49A0-4FB8-B40B-5B70428780F0}"/>
              </a:ext>
            </a:extLst>
          </p:cNvPr>
          <p:cNvSpPr/>
          <p:nvPr/>
        </p:nvSpPr>
        <p:spPr>
          <a:xfrm>
            <a:off x="11252809" y="615979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D70DD16-AA94-464D-8303-3573BF6EFB83}"/>
              </a:ext>
            </a:extLst>
          </p:cNvPr>
          <p:cNvSpPr/>
          <p:nvPr/>
        </p:nvSpPr>
        <p:spPr>
          <a:xfrm>
            <a:off x="8518019" y="4148024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C8F45B2-5304-4207-B322-42F6CEE12BCF}"/>
              </a:ext>
            </a:extLst>
          </p:cNvPr>
          <p:cNvSpPr/>
          <p:nvPr/>
        </p:nvSpPr>
        <p:spPr>
          <a:xfrm>
            <a:off x="7259979" y="392282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8056433-4D14-4708-995B-77B288E5919C}"/>
              </a:ext>
            </a:extLst>
          </p:cNvPr>
          <p:cNvSpPr/>
          <p:nvPr/>
        </p:nvSpPr>
        <p:spPr>
          <a:xfrm>
            <a:off x="11515083" y="5039843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84C7C78-9021-4F0E-9CD7-F2D3F30FCE47}"/>
              </a:ext>
            </a:extLst>
          </p:cNvPr>
          <p:cNvSpPr/>
          <p:nvPr/>
        </p:nvSpPr>
        <p:spPr>
          <a:xfrm>
            <a:off x="8760716" y="540214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025ABF3-AFAD-40E4-ACD4-4961D64BF623}"/>
              </a:ext>
            </a:extLst>
          </p:cNvPr>
          <p:cNvSpPr/>
          <p:nvPr/>
        </p:nvSpPr>
        <p:spPr>
          <a:xfrm>
            <a:off x="9481522" y="4672049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E928BBA-EA04-44BE-B563-C30FFA2DF10F}"/>
              </a:ext>
            </a:extLst>
          </p:cNvPr>
          <p:cNvSpPr/>
          <p:nvPr/>
        </p:nvSpPr>
        <p:spPr>
          <a:xfrm>
            <a:off x="10646760" y="427252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5F78828-2138-48B4-BE6C-93C20CE7161B}"/>
              </a:ext>
            </a:extLst>
          </p:cNvPr>
          <p:cNvSpPr/>
          <p:nvPr/>
        </p:nvSpPr>
        <p:spPr>
          <a:xfrm>
            <a:off x="6256322" y="492014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60C634C-26EC-45D8-9052-CF7705EF961A}"/>
              </a:ext>
            </a:extLst>
          </p:cNvPr>
          <p:cNvSpPr/>
          <p:nvPr/>
        </p:nvSpPr>
        <p:spPr>
          <a:xfrm>
            <a:off x="7518040" y="514697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551A6B3-826D-4243-9997-963840BBCB6A}"/>
              </a:ext>
            </a:extLst>
          </p:cNvPr>
          <p:cNvSpPr/>
          <p:nvPr/>
        </p:nvSpPr>
        <p:spPr>
          <a:xfrm>
            <a:off x="9783746" y="6420293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65F35477-53AC-4DF9-AF79-A3C58F9BFD0E}"/>
              </a:ext>
            </a:extLst>
          </p:cNvPr>
          <p:cNvSpPr/>
          <p:nvPr/>
        </p:nvSpPr>
        <p:spPr>
          <a:xfrm>
            <a:off x="10036838" y="5418746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E204E2D-C6A2-44A5-94C1-E3E7E1F77555}"/>
              </a:ext>
            </a:extLst>
          </p:cNvPr>
          <p:cNvSpPr/>
          <p:nvPr/>
        </p:nvSpPr>
        <p:spPr>
          <a:xfrm>
            <a:off x="11511227" y="5035986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8621A1B-D35F-4E47-BA8E-7D8B7B8441A6}"/>
              </a:ext>
            </a:extLst>
          </p:cNvPr>
          <p:cNvSpPr/>
          <p:nvPr/>
        </p:nvSpPr>
        <p:spPr>
          <a:xfrm>
            <a:off x="6740753" y="601417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C44A9A3F-4226-450E-BFE9-BF6AEE1F7D02}"/>
              </a:ext>
            </a:extLst>
          </p:cNvPr>
          <p:cNvSpPr/>
          <p:nvPr/>
        </p:nvSpPr>
        <p:spPr>
          <a:xfrm>
            <a:off x="11251036" y="6163344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B60A38D-8EAB-4EAE-87A0-124322A44994}"/>
              </a:ext>
            </a:extLst>
          </p:cNvPr>
          <p:cNvCxnSpPr/>
          <p:nvPr/>
        </p:nvCxnSpPr>
        <p:spPr>
          <a:xfrm>
            <a:off x="7298604" y="3989424"/>
            <a:ext cx="1266825" cy="247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CD5CA3-5BE3-4C71-8FF4-883EA87A57FF}"/>
              </a:ext>
            </a:extLst>
          </p:cNvPr>
          <p:cNvCxnSpPr>
            <a:cxnSpLocks/>
          </p:cNvCxnSpPr>
          <p:nvPr/>
        </p:nvCxnSpPr>
        <p:spPr>
          <a:xfrm>
            <a:off x="8565429" y="4237074"/>
            <a:ext cx="281209" cy="12599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760A821-5555-43E2-B60C-F5F9CAA43E31}"/>
              </a:ext>
            </a:extLst>
          </p:cNvPr>
          <p:cNvCxnSpPr>
            <a:cxnSpLocks/>
          </p:cNvCxnSpPr>
          <p:nvPr/>
        </p:nvCxnSpPr>
        <p:spPr>
          <a:xfrm>
            <a:off x="8561774" y="4237074"/>
            <a:ext cx="2155862" cy="130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5A26F77-99F7-41BF-9DEB-9684CA52F35D}"/>
              </a:ext>
            </a:extLst>
          </p:cNvPr>
          <p:cNvCxnSpPr>
            <a:cxnSpLocks/>
          </p:cNvCxnSpPr>
          <p:nvPr/>
        </p:nvCxnSpPr>
        <p:spPr>
          <a:xfrm>
            <a:off x="8569084" y="4237074"/>
            <a:ext cx="1028589" cy="5045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E60B2D3-B4E2-4CD6-8E20-B3FF1A1A7A92}"/>
              </a:ext>
            </a:extLst>
          </p:cNvPr>
          <p:cNvCxnSpPr>
            <a:cxnSpLocks/>
          </p:cNvCxnSpPr>
          <p:nvPr/>
        </p:nvCxnSpPr>
        <p:spPr>
          <a:xfrm flipH="1">
            <a:off x="6319747" y="3989428"/>
            <a:ext cx="1000125" cy="10001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286BB47-91F9-4893-A289-CE07B004B714}"/>
              </a:ext>
            </a:extLst>
          </p:cNvPr>
          <p:cNvCxnSpPr>
            <a:cxnSpLocks/>
          </p:cNvCxnSpPr>
          <p:nvPr/>
        </p:nvCxnSpPr>
        <p:spPr>
          <a:xfrm>
            <a:off x="7319872" y="3989428"/>
            <a:ext cx="266700" cy="1247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45CEE9E-88AB-4B35-9E49-4D4588CCF7D8}"/>
              </a:ext>
            </a:extLst>
          </p:cNvPr>
          <p:cNvCxnSpPr>
            <a:cxnSpLocks/>
          </p:cNvCxnSpPr>
          <p:nvPr/>
        </p:nvCxnSpPr>
        <p:spPr>
          <a:xfrm>
            <a:off x="8825876" y="5474941"/>
            <a:ext cx="1002506" cy="10418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2ECB5B1-ADDE-4F4C-971D-116E8C2CD145}"/>
              </a:ext>
            </a:extLst>
          </p:cNvPr>
          <p:cNvCxnSpPr>
            <a:cxnSpLocks/>
          </p:cNvCxnSpPr>
          <p:nvPr/>
        </p:nvCxnSpPr>
        <p:spPr>
          <a:xfrm>
            <a:off x="9556802" y="4715289"/>
            <a:ext cx="524872" cy="7664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2A8EC04-7C0C-48B5-9E25-D87D251E3E33}"/>
              </a:ext>
            </a:extLst>
          </p:cNvPr>
          <p:cNvCxnSpPr>
            <a:cxnSpLocks/>
          </p:cNvCxnSpPr>
          <p:nvPr/>
        </p:nvCxnSpPr>
        <p:spPr>
          <a:xfrm flipH="1" flipV="1">
            <a:off x="10712540" y="4343692"/>
            <a:ext cx="857692" cy="7437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9B97E76-DD56-48C1-9398-04732BE2F985}"/>
              </a:ext>
            </a:extLst>
          </p:cNvPr>
          <p:cNvCxnSpPr>
            <a:cxnSpLocks/>
          </p:cNvCxnSpPr>
          <p:nvPr/>
        </p:nvCxnSpPr>
        <p:spPr>
          <a:xfrm>
            <a:off x="6302526" y="4954043"/>
            <a:ext cx="500062" cy="11596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03D6E5C-4373-4170-89A8-F8DACC0ED4D6}"/>
              </a:ext>
            </a:extLst>
          </p:cNvPr>
          <p:cNvCxnSpPr>
            <a:cxnSpLocks/>
          </p:cNvCxnSpPr>
          <p:nvPr/>
        </p:nvCxnSpPr>
        <p:spPr>
          <a:xfrm flipH="1">
            <a:off x="9816856" y="6245637"/>
            <a:ext cx="1526550" cy="2619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1E26EDD-9637-40B8-AFB6-C5F50AAD6EBC}"/>
                  </a:ext>
                </a:extLst>
              </p:cNvPr>
              <p:cNvSpPr txBox="1"/>
              <p:nvPr/>
            </p:nvSpPr>
            <p:spPr>
              <a:xfrm>
                <a:off x="1244456" y="3104148"/>
                <a:ext cx="387151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cap="smal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lang="en-US" sz="3200" dirty="0"/>
                  <a:t>: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Connected graph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1E26EDD-9637-40B8-AFB6-C5F50AAD6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456" y="3104148"/>
                <a:ext cx="3871516" cy="1077218"/>
              </a:xfrm>
              <a:prstGeom prst="rect">
                <a:avLst/>
              </a:prstGeom>
              <a:blipFill>
                <a:blip r:embed="rId3"/>
                <a:stretch>
                  <a:fillRect t="-8475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D733D3C-2262-4191-B277-28C03C4108B7}"/>
                  </a:ext>
                </a:extLst>
              </p:cNvPr>
              <p:cNvSpPr txBox="1"/>
              <p:nvPr/>
            </p:nvSpPr>
            <p:spPr>
              <a:xfrm>
                <a:off x="8361212" y="2958844"/>
                <a:ext cx="387151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cap="smal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Ouput</a:t>
                </a:r>
                <a:r>
                  <a:rPr lang="en-US" sz="3200" dirty="0"/>
                  <a:t>: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Spanning rooted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tree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D733D3C-2262-4191-B277-28C03C410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212" y="2958844"/>
                <a:ext cx="3871516" cy="1077218"/>
              </a:xfrm>
              <a:prstGeom prst="rect">
                <a:avLst/>
              </a:prstGeom>
              <a:blipFill>
                <a:blip r:embed="rId4"/>
                <a:stretch>
                  <a:fillRect t="-8475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Arrow: Right 112">
            <a:extLst>
              <a:ext uri="{FF2B5EF4-FFF2-40B4-BE49-F238E27FC236}">
                <a16:creationId xmlns:a16="http://schemas.microsoft.com/office/drawing/2014/main" id="{0F795A56-132E-45C2-8169-0EDDF2A23FA8}"/>
              </a:ext>
            </a:extLst>
          </p:cNvPr>
          <p:cNvSpPr/>
          <p:nvPr/>
        </p:nvSpPr>
        <p:spPr>
          <a:xfrm rot="2977972">
            <a:off x="5794743" y="2303167"/>
            <a:ext cx="2041460" cy="727108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15AF978-3500-43E2-869D-3ACEFDB3A7FC}"/>
              </a:ext>
            </a:extLst>
          </p:cNvPr>
          <p:cNvSpPr/>
          <p:nvPr/>
        </p:nvSpPr>
        <p:spPr>
          <a:xfrm>
            <a:off x="6754766" y="1212962"/>
            <a:ext cx="40709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Breadth-First Search Algorithm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DC21C0EE-415F-407A-B63E-25E2B396B1FF}"/>
                  </a:ext>
                </a:extLst>
              </p:cNvPr>
              <p:cNvSpPr txBox="1"/>
              <p:nvPr/>
            </p:nvSpPr>
            <p:spPr>
              <a:xfrm>
                <a:off x="8403269" y="3650530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DC21C0EE-415F-407A-B63E-25E2B396B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269" y="3650530"/>
                <a:ext cx="45364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58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B6EBBC-4211-4582-81F9-12D74AFDFE57}"/>
              </a:ext>
            </a:extLst>
          </p:cNvPr>
          <p:cNvCxnSpPr/>
          <p:nvPr/>
        </p:nvCxnSpPr>
        <p:spPr>
          <a:xfrm>
            <a:off x="1819275" y="2114550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504F8E-CFC0-436D-8214-74480789B852}"/>
              </a:ext>
            </a:extLst>
          </p:cNvPr>
          <p:cNvCxnSpPr>
            <a:cxnSpLocks/>
          </p:cNvCxnSpPr>
          <p:nvPr/>
        </p:nvCxnSpPr>
        <p:spPr>
          <a:xfrm flipH="1">
            <a:off x="819150" y="2114550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144F27-3D94-4113-A318-752771151FA2}"/>
              </a:ext>
            </a:extLst>
          </p:cNvPr>
          <p:cNvCxnSpPr>
            <a:cxnSpLocks/>
          </p:cNvCxnSpPr>
          <p:nvPr/>
        </p:nvCxnSpPr>
        <p:spPr>
          <a:xfrm>
            <a:off x="1819275" y="2114550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2FA58B-126B-4FE3-995E-703BFB618ACA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6F430D-C492-4B45-8157-A41AE52D4CFE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8A922C-5FB4-484E-A408-819D3CB7EF1F}"/>
              </a:ext>
            </a:extLst>
          </p:cNvPr>
          <p:cNvCxnSpPr>
            <a:cxnSpLocks/>
          </p:cNvCxnSpPr>
          <p:nvPr/>
        </p:nvCxnSpPr>
        <p:spPr>
          <a:xfrm>
            <a:off x="3086100" y="2362200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64CFC-0203-459B-B633-12E21F06B023}"/>
              </a:ext>
            </a:extLst>
          </p:cNvPr>
          <p:cNvCxnSpPr>
            <a:cxnSpLocks/>
          </p:cNvCxnSpPr>
          <p:nvPr/>
        </p:nvCxnSpPr>
        <p:spPr>
          <a:xfrm>
            <a:off x="3082445" y="2362200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97E72CD-2C4E-44F5-8A5C-6DCAD134A022}"/>
              </a:ext>
            </a:extLst>
          </p:cNvPr>
          <p:cNvCxnSpPr>
            <a:cxnSpLocks/>
          </p:cNvCxnSpPr>
          <p:nvPr/>
        </p:nvCxnSpPr>
        <p:spPr>
          <a:xfrm flipH="1">
            <a:off x="1319212" y="3362326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7B13309-46D4-4375-BDDF-B2C392A064F3}"/>
              </a:ext>
            </a:extLst>
          </p:cNvPr>
          <p:cNvCxnSpPr>
            <a:cxnSpLocks/>
          </p:cNvCxnSpPr>
          <p:nvPr/>
        </p:nvCxnSpPr>
        <p:spPr>
          <a:xfrm flipH="1">
            <a:off x="4607442" y="2492375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C2E518B-3181-43E2-93FD-35810F78F622}"/>
              </a:ext>
            </a:extLst>
          </p:cNvPr>
          <p:cNvCxnSpPr>
            <a:cxnSpLocks/>
          </p:cNvCxnSpPr>
          <p:nvPr/>
        </p:nvCxnSpPr>
        <p:spPr>
          <a:xfrm>
            <a:off x="3089755" y="2362200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CEE5000-09D3-4394-9093-667B8A6BB3EE}"/>
              </a:ext>
            </a:extLst>
          </p:cNvPr>
          <p:cNvCxnSpPr>
            <a:cxnSpLocks/>
          </p:cNvCxnSpPr>
          <p:nvPr/>
        </p:nvCxnSpPr>
        <p:spPr>
          <a:xfrm flipV="1">
            <a:off x="2085975" y="2866778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EA34BA9-38BF-4861-AF79-DD4788ED2C68}"/>
              </a:ext>
            </a:extLst>
          </p:cNvPr>
          <p:cNvCxnSpPr>
            <a:cxnSpLocks/>
          </p:cNvCxnSpPr>
          <p:nvPr/>
        </p:nvCxnSpPr>
        <p:spPr>
          <a:xfrm>
            <a:off x="4082570" y="2866778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C7E8819-D44C-45B0-AF9D-EB16C31FB193}"/>
              </a:ext>
            </a:extLst>
          </p:cNvPr>
          <p:cNvCxnSpPr>
            <a:cxnSpLocks/>
          </p:cNvCxnSpPr>
          <p:nvPr/>
        </p:nvCxnSpPr>
        <p:spPr>
          <a:xfrm flipV="1">
            <a:off x="3352800" y="2866777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A3936A9-3C62-4FF4-9435-B9107246E538}"/>
              </a:ext>
            </a:extLst>
          </p:cNvPr>
          <p:cNvCxnSpPr>
            <a:cxnSpLocks/>
          </p:cNvCxnSpPr>
          <p:nvPr/>
        </p:nvCxnSpPr>
        <p:spPr>
          <a:xfrm>
            <a:off x="2085975" y="3362326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926B9F7-18BA-497D-86E8-6123C888C459}"/>
              </a:ext>
            </a:extLst>
          </p:cNvPr>
          <p:cNvCxnSpPr>
            <a:cxnSpLocks/>
          </p:cNvCxnSpPr>
          <p:nvPr/>
        </p:nvCxnSpPr>
        <p:spPr>
          <a:xfrm flipH="1">
            <a:off x="2842437" y="3619254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8D79984-D5B9-42C3-8AF6-AB810B3812AB}"/>
              </a:ext>
            </a:extLst>
          </p:cNvPr>
          <p:cNvCxnSpPr>
            <a:cxnSpLocks/>
          </p:cNvCxnSpPr>
          <p:nvPr/>
        </p:nvCxnSpPr>
        <p:spPr>
          <a:xfrm>
            <a:off x="3342500" y="3608142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BCCE789-1757-460F-BA78-BFBE6EE8A671}"/>
              </a:ext>
            </a:extLst>
          </p:cNvPr>
          <p:cNvCxnSpPr>
            <a:cxnSpLocks/>
          </p:cNvCxnSpPr>
          <p:nvPr/>
        </p:nvCxnSpPr>
        <p:spPr>
          <a:xfrm flipH="1" flipV="1">
            <a:off x="5238308" y="2495181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158B205-9507-4796-BDC9-EB88D17ED154}"/>
              </a:ext>
            </a:extLst>
          </p:cNvPr>
          <p:cNvCxnSpPr>
            <a:cxnSpLocks/>
          </p:cNvCxnSpPr>
          <p:nvPr/>
        </p:nvCxnSpPr>
        <p:spPr>
          <a:xfrm flipH="1">
            <a:off x="4601407" y="3250024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12CE8BB-505B-4A3E-8607-97EA5437E993}"/>
              </a:ext>
            </a:extLst>
          </p:cNvPr>
          <p:cNvCxnSpPr>
            <a:cxnSpLocks/>
          </p:cNvCxnSpPr>
          <p:nvPr/>
        </p:nvCxnSpPr>
        <p:spPr>
          <a:xfrm>
            <a:off x="4601408" y="3630366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277D3A8-F77C-43D5-815E-E9FC2FD9438C}"/>
              </a:ext>
            </a:extLst>
          </p:cNvPr>
          <p:cNvCxnSpPr>
            <a:cxnSpLocks/>
          </p:cNvCxnSpPr>
          <p:nvPr/>
        </p:nvCxnSpPr>
        <p:spPr>
          <a:xfrm flipV="1">
            <a:off x="4345006" y="3250024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9F75F76-B5DC-487D-8C8E-079019DD2D66}"/>
              </a:ext>
            </a:extLst>
          </p:cNvPr>
          <p:cNvCxnSpPr>
            <a:cxnSpLocks/>
          </p:cNvCxnSpPr>
          <p:nvPr/>
        </p:nvCxnSpPr>
        <p:spPr>
          <a:xfrm flipH="1">
            <a:off x="4342624" y="4387982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90F24F28-0576-4266-A781-D9A7422BC10D}"/>
              </a:ext>
            </a:extLst>
          </p:cNvPr>
          <p:cNvSpPr/>
          <p:nvPr/>
        </p:nvSpPr>
        <p:spPr>
          <a:xfrm>
            <a:off x="1772084" y="206271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826BBF9-1035-4B45-80EF-B666EC074809}"/>
              </a:ext>
            </a:extLst>
          </p:cNvPr>
          <p:cNvSpPr/>
          <p:nvPr/>
        </p:nvSpPr>
        <p:spPr>
          <a:xfrm>
            <a:off x="769088" y="30586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8A29F76-D279-4CD7-B8D2-1422794743E4}"/>
              </a:ext>
            </a:extLst>
          </p:cNvPr>
          <p:cNvSpPr/>
          <p:nvPr/>
        </p:nvSpPr>
        <p:spPr>
          <a:xfrm>
            <a:off x="3030264" y="228599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09EADB3-D85D-4BFD-80B5-39C2BB63FC23}"/>
              </a:ext>
            </a:extLst>
          </p:cNvPr>
          <p:cNvSpPr/>
          <p:nvPr/>
        </p:nvSpPr>
        <p:spPr>
          <a:xfrm>
            <a:off x="5156788" y="241358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CEDF189-8FCE-4D42-977E-5B502A3DDFF8}"/>
              </a:ext>
            </a:extLst>
          </p:cNvPr>
          <p:cNvSpPr/>
          <p:nvPr/>
        </p:nvSpPr>
        <p:spPr>
          <a:xfrm>
            <a:off x="2030804" y="32854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0B4B042-F227-4CF1-B558-D2A3850DB408}"/>
              </a:ext>
            </a:extLst>
          </p:cNvPr>
          <p:cNvSpPr/>
          <p:nvPr/>
        </p:nvSpPr>
        <p:spPr>
          <a:xfrm>
            <a:off x="1258185" y="41573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FE734CD2-E730-43F9-8451-E6CC0CE1F4AE}"/>
              </a:ext>
            </a:extLst>
          </p:cNvPr>
          <p:cNvSpPr/>
          <p:nvPr/>
        </p:nvSpPr>
        <p:spPr>
          <a:xfrm>
            <a:off x="3994288" y="28105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7015038-8E32-42EE-9626-078624F0018B}"/>
              </a:ext>
            </a:extLst>
          </p:cNvPr>
          <p:cNvSpPr/>
          <p:nvPr/>
        </p:nvSpPr>
        <p:spPr>
          <a:xfrm>
            <a:off x="2767998" y="455428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D94165E-A728-48D5-9B50-F9ED6793B6C4}"/>
              </a:ext>
            </a:extLst>
          </p:cNvPr>
          <p:cNvSpPr/>
          <p:nvPr/>
        </p:nvSpPr>
        <p:spPr>
          <a:xfrm>
            <a:off x="3278372" y="35406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7A9A1C10-C25C-447D-948E-05D0BAD9EA4D}"/>
              </a:ext>
            </a:extLst>
          </p:cNvPr>
          <p:cNvSpPr/>
          <p:nvPr/>
        </p:nvSpPr>
        <p:spPr>
          <a:xfrm>
            <a:off x="4554268" y="356189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02FB1552-FB07-4653-8953-0DC5DC0EA677}"/>
              </a:ext>
            </a:extLst>
          </p:cNvPr>
          <p:cNvSpPr/>
          <p:nvPr/>
        </p:nvSpPr>
        <p:spPr>
          <a:xfrm>
            <a:off x="6028659" y="31791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FAD2D36-85A9-4111-9A75-61711AC03E5C}"/>
              </a:ext>
            </a:extLst>
          </p:cNvPr>
          <p:cNvSpPr/>
          <p:nvPr/>
        </p:nvSpPr>
        <p:spPr>
          <a:xfrm>
            <a:off x="4299092" y="45613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99F9F08-9ECD-40C7-AE00-D14FEB53AF4A}"/>
              </a:ext>
            </a:extLst>
          </p:cNvPr>
          <p:cNvSpPr/>
          <p:nvPr/>
        </p:nvSpPr>
        <p:spPr>
          <a:xfrm>
            <a:off x="5766385" y="4299092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DE68965-597D-4457-B776-2FB6EF629114}"/>
                  </a:ext>
                </a:extLst>
              </p:cNvPr>
              <p:cNvSpPr txBox="1"/>
              <p:nvPr/>
            </p:nvSpPr>
            <p:spPr>
              <a:xfrm>
                <a:off x="2881420" y="1796906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DE68965-597D-4457-B776-2FB6EF629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420" y="1796906"/>
                <a:ext cx="453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F668AA-347D-4066-A717-5A7412FEEE2E}"/>
                  </a:ext>
                </a:extLst>
              </p:cNvPr>
              <p:cNvSpPr txBox="1"/>
              <p:nvPr/>
            </p:nvSpPr>
            <p:spPr>
              <a:xfrm>
                <a:off x="7013051" y="48881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≔0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≔∅</m:t>
                    </m:r>
                  </m:oMath>
                </a14:m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F668AA-347D-4066-A717-5A7412FEE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051" y="488817"/>
                <a:ext cx="4818490" cy="523220"/>
              </a:xfrm>
              <a:prstGeom prst="rect">
                <a:avLst/>
              </a:prstGeom>
              <a:blipFill>
                <a:blip r:embed="rId3"/>
                <a:stretch>
                  <a:fillRect l="-252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6938B27-2EF7-463A-A112-F1718701CEF0}"/>
                  </a:ext>
                </a:extLst>
              </p:cNvPr>
              <p:cNvSpPr txBox="1"/>
              <p:nvPr/>
            </p:nvSpPr>
            <p:spPr>
              <a:xfrm>
                <a:off x="7022333" y="2036859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set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≔0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≔1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6938B27-2EF7-463A-A112-F1718701C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333" y="2036859"/>
                <a:ext cx="4818490" cy="523220"/>
              </a:xfrm>
              <a:prstGeom prst="rect">
                <a:avLst/>
              </a:prstGeom>
              <a:blipFill>
                <a:blip r:embed="rId4"/>
                <a:stretch>
                  <a:fillRect l="-265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7E72F8-0475-4A5E-B251-A188AA513894}"/>
                  </a:ext>
                </a:extLst>
              </p:cNvPr>
              <p:cNvSpPr txBox="1"/>
              <p:nvPr/>
            </p:nvSpPr>
            <p:spPr>
              <a:xfrm>
                <a:off x="7023658" y="1561106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colour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black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7E72F8-0475-4A5E-B251-A188AA513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658" y="1561106"/>
                <a:ext cx="4818490" cy="523220"/>
              </a:xfrm>
              <a:prstGeom prst="rect">
                <a:avLst/>
              </a:prstGeom>
              <a:blipFill>
                <a:blip r:embed="rId5"/>
                <a:stretch>
                  <a:fillRect l="-252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F7AA081-C5BA-4439-A9B5-6445BB9EF08C}"/>
                  </a:ext>
                </a:extLst>
              </p:cNvPr>
              <p:cNvSpPr txBox="1"/>
              <p:nvPr/>
            </p:nvSpPr>
            <p:spPr>
              <a:xfrm>
                <a:off x="7023651" y="248345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append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F7AA081-C5BA-4439-A9B5-6445BB9EF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651" y="2483457"/>
                <a:ext cx="4818490" cy="523220"/>
              </a:xfrm>
              <a:prstGeom prst="rect">
                <a:avLst/>
              </a:prstGeom>
              <a:blipFill>
                <a:blip r:embed="rId6"/>
                <a:stretch>
                  <a:fillRect l="-252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679105-E1A7-40DA-95C9-71CD7947A1B1}"/>
                  </a:ext>
                </a:extLst>
              </p:cNvPr>
              <p:cNvSpPr txBox="1"/>
              <p:nvPr/>
            </p:nvSpPr>
            <p:spPr>
              <a:xfrm>
                <a:off x="7013051" y="3594459"/>
                <a:ext cx="4222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679105-E1A7-40DA-95C9-71CD7947A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051" y="3594459"/>
                <a:ext cx="4222142" cy="523220"/>
              </a:xfrm>
              <a:prstGeom prst="rect">
                <a:avLst/>
              </a:prstGeom>
              <a:blipFill>
                <a:blip r:embed="rId7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31B5350-11DE-413C-A51C-AB1A1AFD5408}"/>
                  </a:ext>
                </a:extLst>
              </p:cNvPr>
              <p:cNvSpPr txBox="1"/>
              <p:nvPr/>
            </p:nvSpPr>
            <p:spPr>
              <a:xfrm>
                <a:off x="7003749" y="4646748"/>
                <a:ext cx="4222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31B5350-11DE-413C-A51C-AB1A1AFD5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749" y="4646748"/>
                <a:ext cx="4222142" cy="523220"/>
              </a:xfrm>
              <a:prstGeom prst="rect">
                <a:avLst/>
              </a:prstGeom>
              <a:blipFill>
                <a:blip r:embed="rId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7AB0A8B-4D9B-4D1B-8F05-8866E44E0976}"/>
                  </a:ext>
                </a:extLst>
              </p:cNvPr>
              <p:cNvSpPr txBox="1"/>
              <p:nvPr/>
            </p:nvSpPr>
            <p:spPr>
              <a:xfrm>
                <a:off x="7022333" y="5227190"/>
                <a:ext cx="4222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→∅∪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7AB0A8B-4D9B-4D1B-8F05-8866E44E0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333" y="5227190"/>
                <a:ext cx="422214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4E9ADDD3-5328-4024-94B3-8614C98E47D4}"/>
              </a:ext>
            </a:extLst>
          </p:cNvPr>
          <p:cNvSpPr/>
          <p:nvPr/>
        </p:nvSpPr>
        <p:spPr>
          <a:xfrm>
            <a:off x="3031595" y="228732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DC568C-C81D-49C3-B5A1-10E3DE6241F5}"/>
                  </a:ext>
                </a:extLst>
              </p:cNvPr>
              <p:cNvSpPr txBox="1"/>
              <p:nvPr/>
            </p:nvSpPr>
            <p:spPr>
              <a:xfrm>
                <a:off x="2866845" y="1822084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DC568C-C81D-49C3-B5A1-10E3DE624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45" y="1822084"/>
                <a:ext cx="45364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5C9A03E-3105-4036-ACCF-AEFE77573BEA}"/>
                  </a:ext>
                </a:extLst>
              </p:cNvPr>
              <p:cNvSpPr txBox="1"/>
              <p:nvPr/>
            </p:nvSpPr>
            <p:spPr>
              <a:xfrm>
                <a:off x="6995328" y="1002721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increment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5C9A03E-3105-4036-ACCF-AEFE77573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328" y="1002721"/>
                <a:ext cx="4818490" cy="523220"/>
              </a:xfrm>
              <a:prstGeom prst="rect">
                <a:avLst/>
              </a:prstGeom>
              <a:blipFill>
                <a:blip r:embed="rId11"/>
                <a:stretch>
                  <a:fillRect l="-265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3998D1-CD8C-4A76-A85E-2F9526318B70}"/>
                  </a:ext>
                </a:extLst>
              </p:cNvPr>
              <p:cNvSpPr txBox="1"/>
              <p:nvPr/>
            </p:nvSpPr>
            <p:spPr>
              <a:xfrm>
                <a:off x="7016589" y="4076474"/>
                <a:ext cx="4222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+1=0+1=1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3998D1-CD8C-4A76-A85E-2F9526318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589" y="4076474"/>
                <a:ext cx="422214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9572EB-51A1-43AB-9E30-3224C5DA2BED}"/>
              </a:ext>
            </a:extLst>
          </p:cNvPr>
          <p:cNvSpPr/>
          <p:nvPr/>
        </p:nvSpPr>
        <p:spPr>
          <a:xfrm>
            <a:off x="6687872" y="297712"/>
            <a:ext cx="4966451" cy="281696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27643D9-69AD-4A35-A7A2-755802C4C6F8}"/>
              </a:ext>
            </a:extLst>
          </p:cNvPr>
          <p:cNvSpPr/>
          <p:nvPr/>
        </p:nvSpPr>
        <p:spPr>
          <a:xfrm>
            <a:off x="6712676" y="3491030"/>
            <a:ext cx="4966451" cy="24738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AB6675D-21F5-4118-8F40-C6E1F5D3B464}"/>
                  </a:ext>
                </a:extLst>
              </p:cNvPr>
              <p:cNvSpPr txBox="1"/>
              <p:nvPr/>
            </p:nvSpPr>
            <p:spPr>
              <a:xfrm>
                <a:off x="1244456" y="403474"/>
                <a:ext cx="387151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cap="smal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lang="en-US" sz="3200" dirty="0"/>
                  <a:t>: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Connected graph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AB6675D-21F5-4118-8F40-C6E1F5D3B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456" y="403474"/>
                <a:ext cx="3871516" cy="1077218"/>
              </a:xfrm>
              <a:prstGeom prst="rect">
                <a:avLst/>
              </a:prstGeom>
              <a:blipFill>
                <a:blip r:embed="rId13"/>
                <a:stretch>
                  <a:fillRect t="-8475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5DA265C-6705-4799-92B1-AE33DC82B516}"/>
              </a:ext>
            </a:extLst>
          </p:cNvPr>
          <p:cNvSpPr/>
          <p:nvPr/>
        </p:nvSpPr>
        <p:spPr>
          <a:xfrm>
            <a:off x="894954" y="259578"/>
            <a:ext cx="4208679" cy="14623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0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2" grpId="0"/>
      <p:bldP spid="41" grpId="0"/>
      <p:bldP spid="42" grpId="0"/>
      <p:bldP spid="43" grpId="0"/>
      <p:bldP spid="7" grpId="0"/>
      <p:bldP spid="44" grpId="0"/>
      <p:bldP spid="46" grpId="0"/>
      <p:bldP spid="47" grpId="0" animBg="1"/>
      <p:bldP spid="49" grpId="0"/>
      <p:bldP spid="50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2E637A-DB31-4192-9ADF-F9C8390DA70A}"/>
              </a:ext>
            </a:extLst>
          </p:cNvPr>
          <p:cNvCxnSpPr/>
          <p:nvPr/>
        </p:nvCxnSpPr>
        <p:spPr>
          <a:xfrm>
            <a:off x="1819275" y="2114550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F2012F-9E30-4F4E-9A45-97C834537D68}"/>
              </a:ext>
            </a:extLst>
          </p:cNvPr>
          <p:cNvCxnSpPr>
            <a:cxnSpLocks/>
          </p:cNvCxnSpPr>
          <p:nvPr/>
        </p:nvCxnSpPr>
        <p:spPr>
          <a:xfrm flipH="1">
            <a:off x="819150" y="2114550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3C09C-9857-4503-9503-C3001B38EFD3}"/>
              </a:ext>
            </a:extLst>
          </p:cNvPr>
          <p:cNvCxnSpPr>
            <a:cxnSpLocks/>
          </p:cNvCxnSpPr>
          <p:nvPr/>
        </p:nvCxnSpPr>
        <p:spPr>
          <a:xfrm>
            <a:off x="1819275" y="2114550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78C99-7949-483E-AF97-D6DBCBFA6BD6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2524A-C061-4B92-BB75-1A342852F76C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176C93-EF94-4A31-ADA3-03F03D2F9AF9}"/>
              </a:ext>
            </a:extLst>
          </p:cNvPr>
          <p:cNvCxnSpPr>
            <a:cxnSpLocks/>
          </p:cNvCxnSpPr>
          <p:nvPr/>
        </p:nvCxnSpPr>
        <p:spPr>
          <a:xfrm>
            <a:off x="3086100" y="2362200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55580-C54E-4137-96CE-3D52B2BEC320}"/>
              </a:ext>
            </a:extLst>
          </p:cNvPr>
          <p:cNvCxnSpPr>
            <a:cxnSpLocks/>
          </p:cNvCxnSpPr>
          <p:nvPr/>
        </p:nvCxnSpPr>
        <p:spPr>
          <a:xfrm>
            <a:off x="3082445" y="2362200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1803E-2D0B-4025-8E4F-C090CF4D30E5}"/>
              </a:ext>
            </a:extLst>
          </p:cNvPr>
          <p:cNvCxnSpPr>
            <a:cxnSpLocks/>
          </p:cNvCxnSpPr>
          <p:nvPr/>
        </p:nvCxnSpPr>
        <p:spPr>
          <a:xfrm flipH="1">
            <a:off x="1319212" y="3362326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C40FB-2F57-4F26-9300-F85C09C6831A}"/>
              </a:ext>
            </a:extLst>
          </p:cNvPr>
          <p:cNvCxnSpPr>
            <a:cxnSpLocks/>
          </p:cNvCxnSpPr>
          <p:nvPr/>
        </p:nvCxnSpPr>
        <p:spPr>
          <a:xfrm flipH="1">
            <a:off x="4607442" y="2492375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BA872-E59B-4D8B-B1A8-774F0E726089}"/>
              </a:ext>
            </a:extLst>
          </p:cNvPr>
          <p:cNvCxnSpPr>
            <a:cxnSpLocks/>
          </p:cNvCxnSpPr>
          <p:nvPr/>
        </p:nvCxnSpPr>
        <p:spPr>
          <a:xfrm>
            <a:off x="3089755" y="2362200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C01E55-D95A-4816-AFE1-548B458D6D18}"/>
              </a:ext>
            </a:extLst>
          </p:cNvPr>
          <p:cNvCxnSpPr>
            <a:cxnSpLocks/>
          </p:cNvCxnSpPr>
          <p:nvPr/>
        </p:nvCxnSpPr>
        <p:spPr>
          <a:xfrm flipV="1">
            <a:off x="2085975" y="2866778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EC58A9-39BC-4D75-93AD-DE6D1F0B2AE0}"/>
              </a:ext>
            </a:extLst>
          </p:cNvPr>
          <p:cNvCxnSpPr>
            <a:cxnSpLocks/>
          </p:cNvCxnSpPr>
          <p:nvPr/>
        </p:nvCxnSpPr>
        <p:spPr>
          <a:xfrm>
            <a:off x="4082570" y="2866778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9D4EF4-F84F-4895-98CE-33994784DED6}"/>
              </a:ext>
            </a:extLst>
          </p:cNvPr>
          <p:cNvCxnSpPr>
            <a:cxnSpLocks/>
          </p:cNvCxnSpPr>
          <p:nvPr/>
        </p:nvCxnSpPr>
        <p:spPr>
          <a:xfrm flipV="1">
            <a:off x="3352800" y="2866777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DED0F-FB62-425A-9AF5-047F549EB6C4}"/>
              </a:ext>
            </a:extLst>
          </p:cNvPr>
          <p:cNvCxnSpPr>
            <a:cxnSpLocks/>
          </p:cNvCxnSpPr>
          <p:nvPr/>
        </p:nvCxnSpPr>
        <p:spPr>
          <a:xfrm>
            <a:off x="2085975" y="3362326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4D977B-8F9E-44E2-9C4B-CD65E781332A}"/>
              </a:ext>
            </a:extLst>
          </p:cNvPr>
          <p:cNvCxnSpPr>
            <a:cxnSpLocks/>
          </p:cNvCxnSpPr>
          <p:nvPr/>
        </p:nvCxnSpPr>
        <p:spPr>
          <a:xfrm flipH="1">
            <a:off x="2842437" y="3619254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F24D3D-970F-4318-A870-F20C1DD5DBAC}"/>
              </a:ext>
            </a:extLst>
          </p:cNvPr>
          <p:cNvCxnSpPr>
            <a:cxnSpLocks/>
          </p:cNvCxnSpPr>
          <p:nvPr/>
        </p:nvCxnSpPr>
        <p:spPr>
          <a:xfrm>
            <a:off x="3342500" y="3608142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8F08C1-083D-4370-B597-47ACF5FB2AB5}"/>
              </a:ext>
            </a:extLst>
          </p:cNvPr>
          <p:cNvCxnSpPr>
            <a:cxnSpLocks/>
          </p:cNvCxnSpPr>
          <p:nvPr/>
        </p:nvCxnSpPr>
        <p:spPr>
          <a:xfrm flipH="1" flipV="1">
            <a:off x="5238308" y="2495181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069889-CD2A-4FC7-8361-6B7E716BEE9C}"/>
              </a:ext>
            </a:extLst>
          </p:cNvPr>
          <p:cNvCxnSpPr>
            <a:cxnSpLocks/>
          </p:cNvCxnSpPr>
          <p:nvPr/>
        </p:nvCxnSpPr>
        <p:spPr>
          <a:xfrm flipH="1">
            <a:off x="4601407" y="3250024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104533-3C29-4338-BC3B-8858DECA2FD5}"/>
              </a:ext>
            </a:extLst>
          </p:cNvPr>
          <p:cNvCxnSpPr>
            <a:cxnSpLocks/>
          </p:cNvCxnSpPr>
          <p:nvPr/>
        </p:nvCxnSpPr>
        <p:spPr>
          <a:xfrm>
            <a:off x="4601408" y="3630366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D540B1-0989-4599-BEE0-9BC5A3DCE328}"/>
              </a:ext>
            </a:extLst>
          </p:cNvPr>
          <p:cNvCxnSpPr>
            <a:cxnSpLocks/>
          </p:cNvCxnSpPr>
          <p:nvPr/>
        </p:nvCxnSpPr>
        <p:spPr>
          <a:xfrm flipV="1">
            <a:off x="4345006" y="3250024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79866C-2F1E-42B5-A234-0185DAF61E2C}"/>
              </a:ext>
            </a:extLst>
          </p:cNvPr>
          <p:cNvCxnSpPr>
            <a:cxnSpLocks/>
          </p:cNvCxnSpPr>
          <p:nvPr/>
        </p:nvCxnSpPr>
        <p:spPr>
          <a:xfrm flipH="1">
            <a:off x="4342624" y="4387982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E7C3FB8-0C1C-4397-89A1-BDCBC12B5ADF}"/>
              </a:ext>
            </a:extLst>
          </p:cNvPr>
          <p:cNvSpPr/>
          <p:nvPr/>
        </p:nvSpPr>
        <p:spPr>
          <a:xfrm>
            <a:off x="1772084" y="206271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29317F-AF72-4FA7-B138-9D960A349221}"/>
              </a:ext>
            </a:extLst>
          </p:cNvPr>
          <p:cNvSpPr/>
          <p:nvPr/>
        </p:nvSpPr>
        <p:spPr>
          <a:xfrm>
            <a:off x="769088" y="30586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7B747E-F7B6-40C7-A5EB-554F4D9F0034}"/>
              </a:ext>
            </a:extLst>
          </p:cNvPr>
          <p:cNvSpPr/>
          <p:nvPr/>
        </p:nvSpPr>
        <p:spPr>
          <a:xfrm>
            <a:off x="3030264" y="228599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79EB5-2958-424C-A706-A6A88DF417B2}"/>
              </a:ext>
            </a:extLst>
          </p:cNvPr>
          <p:cNvSpPr/>
          <p:nvPr/>
        </p:nvSpPr>
        <p:spPr>
          <a:xfrm>
            <a:off x="5156788" y="241358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8F999C-4377-4BC5-8B2F-DCEEE8F1AA8B}"/>
              </a:ext>
            </a:extLst>
          </p:cNvPr>
          <p:cNvSpPr/>
          <p:nvPr/>
        </p:nvSpPr>
        <p:spPr>
          <a:xfrm>
            <a:off x="2030804" y="32854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652871-122C-4BF8-AAA6-7CAEE5BB9A45}"/>
              </a:ext>
            </a:extLst>
          </p:cNvPr>
          <p:cNvSpPr/>
          <p:nvPr/>
        </p:nvSpPr>
        <p:spPr>
          <a:xfrm>
            <a:off x="1258185" y="41573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A65DB8-D697-46BF-B4B1-885C35BE81B3}"/>
              </a:ext>
            </a:extLst>
          </p:cNvPr>
          <p:cNvSpPr/>
          <p:nvPr/>
        </p:nvSpPr>
        <p:spPr>
          <a:xfrm>
            <a:off x="3994288" y="28105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7520BC-89F0-414F-A9DB-D0294DF2FDA0}"/>
              </a:ext>
            </a:extLst>
          </p:cNvPr>
          <p:cNvSpPr/>
          <p:nvPr/>
        </p:nvSpPr>
        <p:spPr>
          <a:xfrm>
            <a:off x="2767998" y="455428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E0489F-A991-44C6-895A-789121C08F71}"/>
              </a:ext>
            </a:extLst>
          </p:cNvPr>
          <p:cNvSpPr/>
          <p:nvPr/>
        </p:nvSpPr>
        <p:spPr>
          <a:xfrm>
            <a:off x="3278372" y="35406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4B0B6D-00B1-4D57-853B-9D9FE05DCCB2}"/>
              </a:ext>
            </a:extLst>
          </p:cNvPr>
          <p:cNvSpPr/>
          <p:nvPr/>
        </p:nvSpPr>
        <p:spPr>
          <a:xfrm>
            <a:off x="4554268" y="356189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7524C3-F8E6-4EF8-A240-0202ADAAA079}"/>
              </a:ext>
            </a:extLst>
          </p:cNvPr>
          <p:cNvSpPr/>
          <p:nvPr/>
        </p:nvSpPr>
        <p:spPr>
          <a:xfrm>
            <a:off x="4299092" y="45613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A9EF71-8445-40C6-BB31-C3A7D25501FD}"/>
              </a:ext>
            </a:extLst>
          </p:cNvPr>
          <p:cNvSpPr/>
          <p:nvPr/>
        </p:nvSpPr>
        <p:spPr>
          <a:xfrm>
            <a:off x="5766385" y="4299092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6CED61-ACE8-4B79-B576-D9D2C01BC119}"/>
              </a:ext>
            </a:extLst>
          </p:cNvPr>
          <p:cNvSpPr/>
          <p:nvPr/>
        </p:nvSpPr>
        <p:spPr>
          <a:xfrm>
            <a:off x="3031595" y="228732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/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150374-614F-4623-AEE8-C8B192995CDD}"/>
                  </a:ext>
                </a:extLst>
              </p:cNvPr>
              <p:cNvSpPr txBox="1"/>
              <p:nvPr/>
            </p:nvSpPr>
            <p:spPr>
              <a:xfrm>
                <a:off x="7013051" y="191102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nonempty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150374-614F-4623-AEE8-C8B192995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051" y="191102"/>
                <a:ext cx="4818490" cy="523220"/>
              </a:xfrm>
              <a:prstGeom prst="rect">
                <a:avLst/>
              </a:prstGeom>
              <a:blipFill>
                <a:blip r:embed="rId3"/>
                <a:stretch>
                  <a:fillRect l="-252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CDB5E15-E51A-43CC-9875-CF70A7F8805F}"/>
                  </a:ext>
                </a:extLst>
              </p:cNvPr>
              <p:cNvSpPr txBox="1"/>
              <p:nvPr/>
            </p:nvSpPr>
            <p:spPr>
              <a:xfrm>
                <a:off x="7016589" y="6574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  consider the head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CDB5E15-E51A-43CC-9875-CF70A7F88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589" y="657487"/>
                <a:ext cx="4818490" cy="523220"/>
              </a:xfrm>
              <a:prstGeom prst="rect">
                <a:avLst/>
              </a:prstGeom>
              <a:blipFill>
                <a:blip r:embed="rId4"/>
                <a:stretch>
                  <a:fillRect l="-253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725D61-25D9-48FB-A71E-CA4B5E475CEB}"/>
                  </a:ext>
                </a:extLst>
              </p:cNvPr>
              <p:cNvSpPr txBox="1"/>
              <p:nvPr/>
            </p:nvSpPr>
            <p:spPr>
              <a:xfrm>
                <a:off x="7017916" y="1138019"/>
                <a:ext cx="51740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an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uncoloured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neighbor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725D61-25D9-48FB-A71E-CA4B5E475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916" y="1138019"/>
                <a:ext cx="5174083" cy="954107"/>
              </a:xfrm>
              <a:prstGeom prst="rect">
                <a:avLst/>
              </a:prstGeom>
              <a:blipFill>
                <a:blip r:embed="rId5"/>
                <a:stretch>
                  <a:fillRect l="-2356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00D931-0F39-47B2-85BC-06352321C2F6}"/>
                  </a:ext>
                </a:extLst>
              </p:cNvPr>
              <p:cNvSpPr txBox="1"/>
              <p:nvPr/>
            </p:nvSpPr>
            <p:spPr>
              <a:xfrm>
                <a:off x="7009965" y="19803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        increment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00D931-0F39-47B2-85BC-06352321C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965" y="1980387"/>
                <a:ext cx="4818490" cy="523220"/>
              </a:xfrm>
              <a:prstGeom prst="rect">
                <a:avLst/>
              </a:prstGeom>
              <a:blipFill>
                <a:blip r:embed="rId6"/>
                <a:stretch>
                  <a:fillRect l="-265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F711253-5859-47D8-BD30-DF48F607F1A1}"/>
                  </a:ext>
                </a:extLst>
              </p:cNvPr>
              <p:cNvSpPr txBox="1"/>
              <p:nvPr/>
            </p:nvSpPr>
            <p:spPr>
              <a:xfrm>
                <a:off x="6854008" y="247303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      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colour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black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F711253-5859-47D8-BD30-DF48F607F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008" y="2473037"/>
                <a:ext cx="4818490" cy="523220"/>
              </a:xfrm>
              <a:prstGeom prst="rect">
                <a:avLst/>
              </a:prstGeom>
              <a:blipFill>
                <a:blip r:embed="rId7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6FB367-4F0E-45DE-AC31-1F570CA5F9DF}"/>
                  </a:ext>
                </a:extLst>
              </p:cNvPr>
              <p:cNvSpPr txBox="1"/>
              <p:nvPr/>
            </p:nvSpPr>
            <p:spPr>
              <a:xfrm>
                <a:off x="6846915" y="2933788"/>
                <a:ext cx="48184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 startAt="11"/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6FB367-4F0E-45DE-AC31-1F570CA5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15" y="2933788"/>
                <a:ext cx="4818490" cy="1384995"/>
              </a:xfrm>
              <a:prstGeom prst="rect">
                <a:avLst/>
              </a:prstGeom>
              <a:blipFill>
                <a:blip r:embed="rId8"/>
                <a:stretch>
                  <a:fillRect l="-2276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B06223-3940-483A-ABF3-91232CC39F82}"/>
                  </a:ext>
                </a:extLst>
              </p:cNvPr>
              <p:cNvSpPr txBox="1"/>
              <p:nvPr/>
            </p:nvSpPr>
            <p:spPr>
              <a:xfrm>
                <a:off x="6846914" y="42415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       append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B06223-3940-483A-ABF3-91232CC39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14" y="4241587"/>
                <a:ext cx="4818490" cy="523220"/>
              </a:xfrm>
              <a:prstGeom prst="rect">
                <a:avLst/>
              </a:prstGeom>
              <a:blipFill>
                <a:blip r:embed="rId9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1EC86768-A18F-46B1-92B3-C9B72D73B5AC}"/>
              </a:ext>
            </a:extLst>
          </p:cNvPr>
          <p:cNvSpPr txBox="1"/>
          <p:nvPr/>
        </p:nvSpPr>
        <p:spPr>
          <a:xfrm>
            <a:off x="6839819" y="470232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E2341E-CD28-4D71-975B-5F7D30B9422E}"/>
                  </a:ext>
                </a:extLst>
              </p:cNvPr>
              <p:cNvSpPr txBox="1"/>
              <p:nvPr/>
            </p:nvSpPr>
            <p:spPr>
              <a:xfrm>
                <a:off x="6829190" y="513826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        remove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E2341E-CD28-4D71-975B-5F7D30B94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190" y="5138267"/>
                <a:ext cx="4818490" cy="523220"/>
              </a:xfrm>
              <a:prstGeom prst="rect">
                <a:avLst/>
              </a:prstGeom>
              <a:blipFill>
                <a:blip r:embed="rId10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C388402-1F6B-4AE0-AF60-914D43CBD98D}"/>
              </a:ext>
            </a:extLst>
          </p:cNvPr>
          <p:cNvSpPr txBox="1"/>
          <p:nvPr/>
        </p:nvSpPr>
        <p:spPr>
          <a:xfrm>
            <a:off x="6843361" y="557774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if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231655-4900-4E47-9D8B-22B909915B59}"/>
              </a:ext>
            </a:extLst>
          </p:cNvPr>
          <p:cNvSpPr txBox="1"/>
          <p:nvPr/>
        </p:nvSpPr>
        <p:spPr>
          <a:xfrm>
            <a:off x="6836270" y="6059759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while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/>
              <p:nvPr/>
            </p:nvSpPr>
            <p:spPr>
              <a:xfrm>
                <a:off x="905486" y="287371"/>
                <a:ext cx="4198147" cy="137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86" y="287371"/>
                <a:ext cx="4198147" cy="1375056"/>
              </a:xfrm>
              <a:prstGeom prst="rect">
                <a:avLst/>
              </a:prstGeom>
              <a:blipFill>
                <a:blip r:embed="rId11"/>
                <a:stretch>
                  <a:fillRect t="-4425" r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/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D8B2581-E84C-4BC2-9C85-731B10EE84CA}"/>
                  </a:ext>
                </a:extLst>
              </p:cNvPr>
              <p:cNvSpPr txBox="1"/>
              <p:nvPr/>
            </p:nvSpPr>
            <p:spPr>
              <a:xfrm>
                <a:off x="1403099" y="178568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D8B2581-E84C-4BC2-9C85-731B10EE8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099" y="1785687"/>
                <a:ext cx="45364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30273F-985B-4F18-ADC3-68B60BB28AD0}"/>
                  </a:ext>
                </a:extLst>
              </p:cNvPr>
              <p:cNvSpPr txBox="1"/>
              <p:nvPr/>
            </p:nvSpPr>
            <p:spPr>
              <a:xfrm>
                <a:off x="1806615" y="4884536"/>
                <a:ext cx="4222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+1=1+1=2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30273F-985B-4F18-ADC3-68B60BB28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615" y="4884536"/>
                <a:ext cx="4222142" cy="523220"/>
              </a:xfrm>
              <a:prstGeom prst="rect">
                <a:avLst/>
              </a:prstGeom>
              <a:blipFill>
                <a:blip r:embed="rId1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1B71F748-3C92-48B3-9E63-DA0E91BB7E2B}"/>
              </a:ext>
            </a:extLst>
          </p:cNvPr>
          <p:cNvSpPr/>
          <p:nvPr/>
        </p:nvSpPr>
        <p:spPr>
          <a:xfrm>
            <a:off x="1773555" y="206212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0A298F-5527-476F-9DBB-BCB8A00298CA}"/>
                  </a:ext>
                </a:extLst>
              </p:cNvPr>
              <p:cNvSpPr txBox="1"/>
              <p:nvPr/>
            </p:nvSpPr>
            <p:spPr>
              <a:xfrm>
                <a:off x="619300" y="5292118"/>
                <a:ext cx="489899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+1=0+1=1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0A298F-5527-476F-9DBB-BCB8A0029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00" y="5292118"/>
                <a:ext cx="4898997" cy="1815882"/>
              </a:xfrm>
              <a:prstGeom prst="rect">
                <a:avLst/>
              </a:prstGeom>
              <a:blipFill>
                <a:blip r:embed="rId15"/>
                <a:stretch>
                  <a:fillRect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3EB901A-1702-4C92-B25D-B1A378F8B439}"/>
                  </a:ext>
                </a:extLst>
              </p:cNvPr>
              <p:cNvSpPr txBox="1"/>
              <p:nvPr/>
            </p:nvSpPr>
            <p:spPr>
              <a:xfrm>
                <a:off x="2236798" y="6131751"/>
                <a:ext cx="4015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3EB901A-1702-4C92-B25D-B1A378F8B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798" y="6131751"/>
                <a:ext cx="4015142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8B7558D0-54B5-40E1-89DF-43590E14021F}"/>
              </a:ext>
            </a:extLst>
          </p:cNvPr>
          <p:cNvSpPr/>
          <p:nvPr/>
        </p:nvSpPr>
        <p:spPr>
          <a:xfrm>
            <a:off x="6028659" y="31791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/>
              <p:nvPr/>
            </p:nvSpPr>
            <p:spPr>
              <a:xfrm>
                <a:off x="1381833" y="18282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833" y="1828217"/>
                <a:ext cx="45364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A0A35C1-1CDC-41A6-8A6A-DBC577592FAB}"/>
              </a:ext>
            </a:extLst>
          </p:cNvPr>
          <p:cNvSpPr/>
          <p:nvPr/>
        </p:nvSpPr>
        <p:spPr>
          <a:xfrm>
            <a:off x="6633004" y="191102"/>
            <a:ext cx="5021320" cy="65818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E291C0D-4BFE-479D-BACC-3B4123B434A9}"/>
              </a:ext>
            </a:extLst>
          </p:cNvPr>
          <p:cNvSpPr/>
          <p:nvPr/>
        </p:nvSpPr>
        <p:spPr>
          <a:xfrm>
            <a:off x="894954" y="259578"/>
            <a:ext cx="4208679" cy="14623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126B6B8-CBBF-49AF-8BC7-621BF00DAD3F}"/>
              </a:ext>
            </a:extLst>
          </p:cNvPr>
          <p:cNvSpPr/>
          <p:nvPr/>
        </p:nvSpPr>
        <p:spPr>
          <a:xfrm>
            <a:off x="344565" y="4883047"/>
            <a:ext cx="5750764" cy="18158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0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2" grpId="1"/>
      <p:bldP spid="53" grpId="0"/>
      <p:bldP spid="54" grpId="0" animBg="1"/>
      <p:bldP spid="55" grpId="0"/>
      <p:bldP spid="56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2E637A-DB31-4192-9ADF-F9C8390DA70A}"/>
              </a:ext>
            </a:extLst>
          </p:cNvPr>
          <p:cNvCxnSpPr/>
          <p:nvPr/>
        </p:nvCxnSpPr>
        <p:spPr>
          <a:xfrm>
            <a:off x="1819275" y="2114550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F2012F-9E30-4F4E-9A45-97C834537D68}"/>
              </a:ext>
            </a:extLst>
          </p:cNvPr>
          <p:cNvCxnSpPr>
            <a:cxnSpLocks/>
          </p:cNvCxnSpPr>
          <p:nvPr/>
        </p:nvCxnSpPr>
        <p:spPr>
          <a:xfrm flipH="1">
            <a:off x="819150" y="2114550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3C09C-9857-4503-9503-C3001B38EFD3}"/>
              </a:ext>
            </a:extLst>
          </p:cNvPr>
          <p:cNvCxnSpPr>
            <a:cxnSpLocks/>
          </p:cNvCxnSpPr>
          <p:nvPr/>
        </p:nvCxnSpPr>
        <p:spPr>
          <a:xfrm>
            <a:off x="1819275" y="2114550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78C99-7949-483E-AF97-D6DBCBFA6BD6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2524A-C061-4B92-BB75-1A342852F76C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176C93-EF94-4A31-ADA3-03F03D2F9AF9}"/>
              </a:ext>
            </a:extLst>
          </p:cNvPr>
          <p:cNvCxnSpPr>
            <a:cxnSpLocks/>
          </p:cNvCxnSpPr>
          <p:nvPr/>
        </p:nvCxnSpPr>
        <p:spPr>
          <a:xfrm>
            <a:off x="3086100" y="2362200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55580-C54E-4137-96CE-3D52B2BEC320}"/>
              </a:ext>
            </a:extLst>
          </p:cNvPr>
          <p:cNvCxnSpPr>
            <a:cxnSpLocks/>
          </p:cNvCxnSpPr>
          <p:nvPr/>
        </p:nvCxnSpPr>
        <p:spPr>
          <a:xfrm>
            <a:off x="3082445" y="2362200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1803E-2D0B-4025-8E4F-C090CF4D30E5}"/>
              </a:ext>
            </a:extLst>
          </p:cNvPr>
          <p:cNvCxnSpPr>
            <a:cxnSpLocks/>
          </p:cNvCxnSpPr>
          <p:nvPr/>
        </p:nvCxnSpPr>
        <p:spPr>
          <a:xfrm flipH="1">
            <a:off x="1319212" y="3362326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C40FB-2F57-4F26-9300-F85C09C6831A}"/>
              </a:ext>
            </a:extLst>
          </p:cNvPr>
          <p:cNvCxnSpPr>
            <a:cxnSpLocks/>
          </p:cNvCxnSpPr>
          <p:nvPr/>
        </p:nvCxnSpPr>
        <p:spPr>
          <a:xfrm flipH="1">
            <a:off x="4607442" y="2492375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BA872-E59B-4D8B-B1A8-774F0E726089}"/>
              </a:ext>
            </a:extLst>
          </p:cNvPr>
          <p:cNvCxnSpPr>
            <a:cxnSpLocks/>
          </p:cNvCxnSpPr>
          <p:nvPr/>
        </p:nvCxnSpPr>
        <p:spPr>
          <a:xfrm>
            <a:off x="3089755" y="2362200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C01E55-D95A-4816-AFE1-548B458D6D18}"/>
              </a:ext>
            </a:extLst>
          </p:cNvPr>
          <p:cNvCxnSpPr>
            <a:cxnSpLocks/>
          </p:cNvCxnSpPr>
          <p:nvPr/>
        </p:nvCxnSpPr>
        <p:spPr>
          <a:xfrm flipV="1">
            <a:off x="2085975" y="2866778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EC58A9-39BC-4D75-93AD-DE6D1F0B2AE0}"/>
              </a:ext>
            </a:extLst>
          </p:cNvPr>
          <p:cNvCxnSpPr>
            <a:cxnSpLocks/>
          </p:cNvCxnSpPr>
          <p:nvPr/>
        </p:nvCxnSpPr>
        <p:spPr>
          <a:xfrm>
            <a:off x="4082570" y="2866778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9D4EF4-F84F-4895-98CE-33994784DED6}"/>
              </a:ext>
            </a:extLst>
          </p:cNvPr>
          <p:cNvCxnSpPr>
            <a:cxnSpLocks/>
          </p:cNvCxnSpPr>
          <p:nvPr/>
        </p:nvCxnSpPr>
        <p:spPr>
          <a:xfrm flipV="1">
            <a:off x="3352800" y="2866777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DED0F-FB62-425A-9AF5-047F549EB6C4}"/>
              </a:ext>
            </a:extLst>
          </p:cNvPr>
          <p:cNvCxnSpPr>
            <a:cxnSpLocks/>
          </p:cNvCxnSpPr>
          <p:nvPr/>
        </p:nvCxnSpPr>
        <p:spPr>
          <a:xfrm>
            <a:off x="2085975" y="3362326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4D977B-8F9E-44E2-9C4B-CD65E781332A}"/>
              </a:ext>
            </a:extLst>
          </p:cNvPr>
          <p:cNvCxnSpPr>
            <a:cxnSpLocks/>
          </p:cNvCxnSpPr>
          <p:nvPr/>
        </p:nvCxnSpPr>
        <p:spPr>
          <a:xfrm flipH="1">
            <a:off x="2842437" y="3619254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F24D3D-970F-4318-A870-F20C1DD5DBAC}"/>
              </a:ext>
            </a:extLst>
          </p:cNvPr>
          <p:cNvCxnSpPr>
            <a:cxnSpLocks/>
          </p:cNvCxnSpPr>
          <p:nvPr/>
        </p:nvCxnSpPr>
        <p:spPr>
          <a:xfrm>
            <a:off x="3342500" y="3608142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8F08C1-083D-4370-B597-47ACF5FB2AB5}"/>
              </a:ext>
            </a:extLst>
          </p:cNvPr>
          <p:cNvCxnSpPr>
            <a:cxnSpLocks/>
          </p:cNvCxnSpPr>
          <p:nvPr/>
        </p:nvCxnSpPr>
        <p:spPr>
          <a:xfrm flipH="1" flipV="1">
            <a:off x="5238308" y="2495181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069889-CD2A-4FC7-8361-6B7E716BEE9C}"/>
              </a:ext>
            </a:extLst>
          </p:cNvPr>
          <p:cNvCxnSpPr>
            <a:cxnSpLocks/>
          </p:cNvCxnSpPr>
          <p:nvPr/>
        </p:nvCxnSpPr>
        <p:spPr>
          <a:xfrm flipH="1">
            <a:off x="4601407" y="3250024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104533-3C29-4338-BC3B-8858DECA2FD5}"/>
              </a:ext>
            </a:extLst>
          </p:cNvPr>
          <p:cNvCxnSpPr>
            <a:cxnSpLocks/>
          </p:cNvCxnSpPr>
          <p:nvPr/>
        </p:nvCxnSpPr>
        <p:spPr>
          <a:xfrm>
            <a:off x="4601408" y="3630366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D540B1-0989-4599-BEE0-9BC5A3DCE328}"/>
              </a:ext>
            </a:extLst>
          </p:cNvPr>
          <p:cNvCxnSpPr>
            <a:cxnSpLocks/>
          </p:cNvCxnSpPr>
          <p:nvPr/>
        </p:nvCxnSpPr>
        <p:spPr>
          <a:xfrm flipV="1">
            <a:off x="4345006" y="3250024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79866C-2F1E-42B5-A234-0185DAF61E2C}"/>
              </a:ext>
            </a:extLst>
          </p:cNvPr>
          <p:cNvCxnSpPr>
            <a:cxnSpLocks/>
          </p:cNvCxnSpPr>
          <p:nvPr/>
        </p:nvCxnSpPr>
        <p:spPr>
          <a:xfrm flipH="1">
            <a:off x="4342624" y="4387982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E7C3FB8-0C1C-4397-89A1-BDCBC12B5ADF}"/>
              </a:ext>
            </a:extLst>
          </p:cNvPr>
          <p:cNvSpPr/>
          <p:nvPr/>
        </p:nvSpPr>
        <p:spPr>
          <a:xfrm>
            <a:off x="1772084" y="206271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29317F-AF72-4FA7-B138-9D960A349221}"/>
              </a:ext>
            </a:extLst>
          </p:cNvPr>
          <p:cNvSpPr/>
          <p:nvPr/>
        </p:nvSpPr>
        <p:spPr>
          <a:xfrm>
            <a:off x="769088" y="30586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7B747E-F7B6-40C7-A5EB-554F4D9F0034}"/>
              </a:ext>
            </a:extLst>
          </p:cNvPr>
          <p:cNvSpPr/>
          <p:nvPr/>
        </p:nvSpPr>
        <p:spPr>
          <a:xfrm>
            <a:off x="3030264" y="228599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79EB5-2958-424C-A706-A6A88DF417B2}"/>
              </a:ext>
            </a:extLst>
          </p:cNvPr>
          <p:cNvSpPr/>
          <p:nvPr/>
        </p:nvSpPr>
        <p:spPr>
          <a:xfrm>
            <a:off x="5156788" y="241358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8F999C-4377-4BC5-8B2F-DCEEE8F1AA8B}"/>
              </a:ext>
            </a:extLst>
          </p:cNvPr>
          <p:cNvSpPr/>
          <p:nvPr/>
        </p:nvSpPr>
        <p:spPr>
          <a:xfrm>
            <a:off x="2030804" y="32854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652871-122C-4BF8-AAA6-7CAEE5BB9A45}"/>
              </a:ext>
            </a:extLst>
          </p:cNvPr>
          <p:cNvSpPr/>
          <p:nvPr/>
        </p:nvSpPr>
        <p:spPr>
          <a:xfrm>
            <a:off x="1258185" y="41573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A65DB8-D697-46BF-B4B1-885C35BE81B3}"/>
              </a:ext>
            </a:extLst>
          </p:cNvPr>
          <p:cNvSpPr/>
          <p:nvPr/>
        </p:nvSpPr>
        <p:spPr>
          <a:xfrm>
            <a:off x="3994288" y="28105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7520BC-89F0-414F-A9DB-D0294DF2FDA0}"/>
              </a:ext>
            </a:extLst>
          </p:cNvPr>
          <p:cNvSpPr/>
          <p:nvPr/>
        </p:nvSpPr>
        <p:spPr>
          <a:xfrm>
            <a:off x="2767998" y="455428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E0489F-A991-44C6-895A-789121C08F71}"/>
              </a:ext>
            </a:extLst>
          </p:cNvPr>
          <p:cNvSpPr/>
          <p:nvPr/>
        </p:nvSpPr>
        <p:spPr>
          <a:xfrm>
            <a:off x="3278372" y="35406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4B0B6D-00B1-4D57-853B-9D9FE05DCCB2}"/>
              </a:ext>
            </a:extLst>
          </p:cNvPr>
          <p:cNvSpPr/>
          <p:nvPr/>
        </p:nvSpPr>
        <p:spPr>
          <a:xfrm>
            <a:off x="4554268" y="356189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7524C3-F8E6-4EF8-A240-0202ADAAA079}"/>
              </a:ext>
            </a:extLst>
          </p:cNvPr>
          <p:cNvSpPr/>
          <p:nvPr/>
        </p:nvSpPr>
        <p:spPr>
          <a:xfrm>
            <a:off x="4299092" y="45613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A9EF71-8445-40C6-BB31-C3A7D25501FD}"/>
              </a:ext>
            </a:extLst>
          </p:cNvPr>
          <p:cNvSpPr/>
          <p:nvPr/>
        </p:nvSpPr>
        <p:spPr>
          <a:xfrm>
            <a:off x="5766385" y="4299092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6CED61-ACE8-4B79-B576-D9D2C01BC119}"/>
              </a:ext>
            </a:extLst>
          </p:cNvPr>
          <p:cNvSpPr/>
          <p:nvPr/>
        </p:nvSpPr>
        <p:spPr>
          <a:xfrm>
            <a:off x="3031595" y="228732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/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150374-614F-4623-AEE8-C8B192995CDD}"/>
                  </a:ext>
                </a:extLst>
              </p:cNvPr>
              <p:cNvSpPr txBox="1"/>
              <p:nvPr/>
            </p:nvSpPr>
            <p:spPr>
              <a:xfrm>
                <a:off x="7013051" y="191102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nonempty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150374-614F-4623-AEE8-C8B192995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051" y="191102"/>
                <a:ext cx="4818490" cy="523220"/>
              </a:xfrm>
              <a:prstGeom prst="rect">
                <a:avLst/>
              </a:prstGeom>
              <a:blipFill>
                <a:blip r:embed="rId3"/>
                <a:stretch>
                  <a:fillRect l="-252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CDB5E15-E51A-43CC-9875-CF70A7F8805F}"/>
                  </a:ext>
                </a:extLst>
              </p:cNvPr>
              <p:cNvSpPr txBox="1"/>
              <p:nvPr/>
            </p:nvSpPr>
            <p:spPr>
              <a:xfrm>
                <a:off x="7016589" y="6574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  consider the head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CDB5E15-E51A-43CC-9875-CF70A7F88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589" y="657487"/>
                <a:ext cx="4818490" cy="523220"/>
              </a:xfrm>
              <a:prstGeom prst="rect">
                <a:avLst/>
              </a:prstGeom>
              <a:blipFill>
                <a:blip r:embed="rId4"/>
                <a:stretch>
                  <a:fillRect l="-253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725D61-25D9-48FB-A71E-CA4B5E475CEB}"/>
                  </a:ext>
                </a:extLst>
              </p:cNvPr>
              <p:cNvSpPr txBox="1"/>
              <p:nvPr/>
            </p:nvSpPr>
            <p:spPr>
              <a:xfrm>
                <a:off x="7017916" y="1138019"/>
                <a:ext cx="51740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an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uncoloured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neighbor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725D61-25D9-48FB-A71E-CA4B5E475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916" y="1138019"/>
                <a:ext cx="5174083" cy="954107"/>
              </a:xfrm>
              <a:prstGeom prst="rect">
                <a:avLst/>
              </a:prstGeom>
              <a:blipFill>
                <a:blip r:embed="rId5"/>
                <a:stretch>
                  <a:fillRect l="-2356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00D931-0F39-47B2-85BC-06352321C2F6}"/>
                  </a:ext>
                </a:extLst>
              </p:cNvPr>
              <p:cNvSpPr txBox="1"/>
              <p:nvPr/>
            </p:nvSpPr>
            <p:spPr>
              <a:xfrm>
                <a:off x="7009965" y="19803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        increment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00D931-0F39-47B2-85BC-06352321C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965" y="1980387"/>
                <a:ext cx="4818490" cy="523220"/>
              </a:xfrm>
              <a:prstGeom prst="rect">
                <a:avLst/>
              </a:prstGeom>
              <a:blipFill>
                <a:blip r:embed="rId6"/>
                <a:stretch>
                  <a:fillRect l="-265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F711253-5859-47D8-BD30-DF48F607F1A1}"/>
                  </a:ext>
                </a:extLst>
              </p:cNvPr>
              <p:cNvSpPr txBox="1"/>
              <p:nvPr/>
            </p:nvSpPr>
            <p:spPr>
              <a:xfrm>
                <a:off x="6854008" y="247303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      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colour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black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F711253-5859-47D8-BD30-DF48F607F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008" y="2473037"/>
                <a:ext cx="4818490" cy="523220"/>
              </a:xfrm>
              <a:prstGeom prst="rect">
                <a:avLst/>
              </a:prstGeom>
              <a:blipFill>
                <a:blip r:embed="rId7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6FB367-4F0E-45DE-AC31-1F570CA5F9DF}"/>
                  </a:ext>
                </a:extLst>
              </p:cNvPr>
              <p:cNvSpPr txBox="1"/>
              <p:nvPr/>
            </p:nvSpPr>
            <p:spPr>
              <a:xfrm>
                <a:off x="6846915" y="2933788"/>
                <a:ext cx="48184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 startAt="11"/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6FB367-4F0E-45DE-AC31-1F570CA5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15" y="2933788"/>
                <a:ext cx="4818490" cy="1384995"/>
              </a:xfrm>
              <a:prstGeom prst="rect">
                <a:avLst/>
              </a:prstGeom>
              <a:blipFill>
                <a:blip r:embed="rId8"/>
                <a:stretch>
                  <a:fillRect l="-2276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B06223-3940-483A-ABF3-91232CC39F82}"/>
                  </a:ext>
                </a:extLst>
              </p:cNvPr>
              <p:cNvSpPr txBox="1"/>
              <p:nvPr/>
            </p:nvSpPr>
            <p:spPr>
              <a:xfrm>
                <a:off x="6846914" y="42415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       append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B06223-3940-483A-ABF3-91232CC39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14" y="4241587"/>
                <a:ext cx="4818490" cy="523220"/>
              </a:xfrm>
              <a:prstGeom prst="rect">
                <a:avLst/>
              </a:prstGeom>
              <a:blipFill>
                <a:blip r:embed="rId9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1EC86768-A18F-46B1-92B3-C9B72D73B5AC}"/>
              </a:ext>
            </a:extLst>
          </p:cNvPr>
          <p:cNvSpPr txBox="1"/>
          <p:nvPr/>
        </p:nvSpPr>
        <p:spPr>
          <a:xfrm>
            <a:off x="6839819" y="470232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E2341E-CD28-4D71-975B-5F7D30B9422E}"/>
                  </a:ext>
                </a:extLst>
              </p:cNvPr>
              <p:cNvSpPr txBox="1"/>
              <p:nvPr/>
            </p:nvSpPr>
            <p:spPr>
              <a:xfrm>
                <a:off x="6829190" y="513826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        remove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E2341E-CD28-4D71-975B-5F7D30B94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190" y="5138267"/>
                <a:ext cx="4818490" cy="523220"/>
              </a:xfrm>
              <a:prstGeom prst="rect">
                <a:avLst/>
              </a:prstGeom>
              <a:blipFill>
                <a:blip r:embed="rId10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C388402-1F6B-4AE0-AF60-914D43CBD98D}"/>
              </a:ext>
            </a:extLst>
          </p:cNvPr>
          <p:cNvSpPr txBox="1"/>
          <p:nvPr/>
        </p:nvSpPr>
        <p:spPr>
          <a:xfrm>
            <a:off x="6843361" y="557774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if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231655-4900-4E47-9D8B-22B909915B59}"/>
              </a:ext>
            </a:extLst>
          </p:cNvPr>
          <p:cNvSpPr txBox="1"/>
          <p:nvPr/>
        </p:nvSpPr>
        <p:spPr>
          <a:xfrm>
            <a:off x="6836270" y="6059759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while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/>
              <p:nvPr/>
            </p:nvSpPr>
            <p:spPr>
              <a:xfrm>
                <a:off x="1198355" y="287371"/>
                <a:ext cx="357566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355" y="287371"/>
                <a:ext cx="3575664" cy="1384995"/>
              </a:xfrm>
              <a:prstGeom prst="rect">
                <a:avLst/>
              </a:prstGeom>
              <a:blipFill>
                <a:blip r:embed="rId11"/>
                <a:stretch>
                  <a:fillRect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/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30273F-985B-4F18-ADC3-68B60BB28AD0}"/>
                  </a:ext>
                </a:extLst>
              </p:cNvPr>
              <p:cNvSpPr txBox="1"/>
              <p:nvPr/>
            </p:nvSpPr>
            <p:spPr>
              <a:xfrm>
                <a:off x="1806615" y="4884536"/>
                <a:ext cx="4222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+1=2+1=3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30273F-985B-4F18-ADC3-68B60BB28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615" y="4884536"/>
                <a:ext cx="4222142" cy="523220"/>
              </a:xfrm>
              <a:prstGeom prst="rect">
                <a:avLst/>
              </a:prstGeom>
              <a:blipFill>
                <a:blip r:embed="rId1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1B71F748-3C92-48B3-9E63-DA0E91BB7E2B}"/>
              </a:ext>
            </a:extLst>
          </p:cNvPr>
          <p:cNvSpPr/>
          <p:nvPr/>
        </p:nvSpPr>
        <p:spPr>
          <a:xfrm>
            <a:off x="1773555" y="206212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0A298F-5527-476F-9DBB-BCB8A00298CA}"/>
                  </a:ext>
                </a:extLst>
              </p:cNvPr>
              <p:cNvSpPr txBox="1"/>
              <p:nvPr/>
            </p:nvSpPr>
            <p:spPr>
              <a:xfrm>
                <a:off x="619300" y="5292118"/>
                <a:ext cx="489899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+1=0+1=1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0A298F-5527-476F-9DBB-BCB8A0029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00" y="5292118"/>
                <a:ext cx="4898997" cy="1815882"/>
              </a:xfrm>
              <a:prstGeom prst="rect">
                <a:avLst/>
              </a:prstGeom>
              <a:blipFill>
                <a:blip r:embed="rId14"/>
                <a:stretch>
                  <a:fillRect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3EB901A-1702-4C92-B25D-B1A378F8B439}"/>
                  </a:ext>
                </a:extLst>
              </p:cNvPr>
              <p:cNvSpPr txBox="1"/>
              <p:nvPr/>
            </p:nvSpPr>
            <p:spPr>
              <a:xfrm>
                <a:off x="2215532" y="6131751"/>
                <a:ext cx="4015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1,2,3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3EB901A-1702-4C92-B25D-B1A378F8B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532" y="6131751"/>
                <a:ext cx="401514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8B7558D0-54B5-40E1-89DF-43590E14021F}"/>
              </a:ext>
            </a:extLst>
          </p:cNvPr>
          <p:cNvSpPr/>
          <p:nvPr/>
        </p:nvSpPr>
        <p:spPr>
          <a:xfrm>
            <a:off x="6028659" y="31791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/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A0A35C1-1CDC-41A6-8A6A-DBC577592FAB}"/>
              </a:ext>
            </a:extLst>
          </p:cNvPr>
          <p:cNvSpPr/>
          <p:nvPr/>
        </p:nvSpPr>
        <p:spPr>
          <a:xfrm>
            <a:off x="6633004" y="191102"/>
            <a:ext cx="5021320" cy="65818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E291C0D-4BFE-479D-BACC-3B4123B434A9}"/>
              </a:ext>
            </a:extLst>
          </p:cNvPr>
          <p:cNvSpPr/>
          <p:nvPr/>
        </p:nvSpPr>
        <p:spPr>
          <a:xfrm>
            <a:off x="894954" y="259578"/>
            <a:ext cx="4208679" cy="14623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39B2B04-2B52-437A-BAB2-42CE55024E1B}"/>
              </a:ext>
            </a:extLst>
          </p:cNvPr>
          <p:cNvSpPr/>
          <p:nvPr/>
        </p:nvSpPr>
        <p:spPr>
          <a:xfrm>
            <a:off x="344565" y="4883047"/>
            <a:ext cx="5750764" cy="18158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6DA0ED7-6A09-4C83-979B-7D250C812999}"/>
                  </a:ext>
                </a:extLst>
              </p:cNvPr>
              <p:cNvSpPr txBox="1"/>
              <p:nvPr/>
            </p:nvSpPr>
            <p:spPr>
              <a:xfrm>
                <a:off x="3146833" y="3609168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6DA0ED7-6A09-4C83-979B-7D250C812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833" y="3609168"/>
                <a:ext cx="45364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8245D92B-5E45-4A4A-BF72-E61DD1DD59FE}"/>
              </a:ext>
            </a:extLst>
          </p:cNvPr>
          <p:cNvSpPr/>
          <p:nvPr/>
        </p:nvSpPr>
        <p:spPr>
          <a:xfrm>
            <a:off x="3274292" y="3541445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/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43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3" grpId="0"/>
      <p:bldP spid="55" grpId="0"/>
      <p:bldP spid="56" grpId="0"/>
      <p:bldP spid="62" grpId="0"/>
      <p:bldP spid="62" grpId="1"/>
      <p:bldP spid="63" grpId="0" animBg="1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2E637A-DB31-4192-9ADF-F9C8390DA70A}"/>
              </a:ext>
            </a:extLst>
          </p:cNvPr>
          <p:cNvCxnSpPr/>
          <p:nvPr/>
        </p:nvCxnSpPr>
        <p:spPr>
          <a:xfrm>
            <a:off x="1819275" y="2114550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F2012F-9E30-4F4E-9A45-97C834537D68}"/>
              </a:ext>
            </a:extLst>
          </p:cNvPr>
          <p:cNvCxnSpPr>
            <a:cxnSpLocks/>
          </p:cNvCxnSpPr>
          <p:nvPr/>
        </p:nvCxnSpPr>
        <p:spPr>
          <a:xfrm flipH="1">
            <a:off x="819150" y="2114550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3C09C-9857-4503-9503-C3001B38EFD3}"/>
              </a:ext>
            </a:extLst>
          </p:cNvPr>
          <p:cNvCxnSpPr>
            <a:cxnSpLocks/>
          </p:cNvCxnSpPr>
          <p:nvPr/>
        </p:nvCxnSpPr>
        <p:spPr>
          <a:xfrm>
            <a:off x="1819275" y="2114550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78C99-7949-483E-AF97-D6DBCBFA6BD6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2524A-C061-4B92-BB75-1A342852F76C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176C93-EF94-4A31-ADA3-03F03D2F9AF9}"/>
              </a:ext>
            </a:extLst>
          </p:cNvPr>
          <p:cNvCxnSpPr>
            <a:cxnSpLocks/>
          </p:cNvCxnSpPr>
          <p:nvPr/>
        </p:nvCxnSpPr>
        <p:spPr>
          <a:xfrm>
            <a:off x="3086100" y="2362200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55580-C54E-4137-96CE-3D52B2BEC320}"/>
              </a:ext>
            </a:extLst>
          </p:cNvPr>
          <p:cNvCxnSpPr>
            <a:cxnSpLocks/>
          </p:cNvCxnSpPr>
          <p:nvPr/>
        </p:nvCxnSpPr>
        <p:spPr>
          <a:xfrm>
            <a:off x="3082445" y="2362200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1803E-2D0B-4025-8E4F-C090CF4D30E5}"/>
              </a:ext>
            </a:extLst>
          </p:cNvPr>
          <p:cNvCxnSpPr>
            <a:cxnSpLocks/>
          </p:cNvCxnSpPr>
          <p:nvPr/>
        </p:nvCxnSpPr>
        <p:spPr>
          <a:xfrm flipH="1">
            <a:off x="1319212" y="3362326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C40FB-2F57-4F26-9300-F85C09C6831A}"/>
              </a:ext>
            </a:extLst>
          </p:cNvPr>
          <p:cNvCxnSpPr>
            <a:cxnSpLocks/>
          </p:cNvCxnSpPr>
          <p:nvPr/>
        </p:nvCxnSpPr>
        <p:spPr>
          <a:xfrm flipH="1">
            <a:off x="4607442" y="2492375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BA872-E59B-4D8B-B1A8-774F0E726089}"/>
              </a:ext>
            </a:extLst>
          </p:cNvPr>
          <p:cNvCxnSpPr>
            <a:cxnSpLocks/>
          </p:cNvCxnSpPr>
          <p:nvPr/>
        </p:nvCxnSpPr>
        <p:spPr>
          <a:xfrm>
            <a:off x="3089755" y="2362200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C01E55-D95A-4816-AFE1-548B458D6D18}"/>
              </a:ext>
            </a:extLst>
          </p:cNvPr>
          <p:cNvCxnSpPr>
            <a:cxnSpLocks/>
          </p:cNvCxnSpPr>
          <p:nvPr/>
        </p:nvCxnSpPr>
        <p:spPr>
          <a:xfrm flipV="1">
            <a:off x="2085975" y="2866778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EC58A9-39BC-4D75-93AD-DE6D1F0B2AE0}"/>
              </a:ext>
            </a:extLst>
          </p:cNvPr>
          <p:cNvCxnSpPr>
            <a:cxnSpLocks/>
          </p:cNvCxnSpPr>
          <p:nvPr/>
        </p:nvCxnSpPr>
        <p:spPr>
          <a:xfrm>
            <a:off x="4082570" y="2866778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9D4EF4-F84F-4895-98CE-33994784DED6}"/>
              </a:ext>
            </a:extLst>
          </p:cNvPr>
          <p:cNvCxnSpPr>
            <a:cxnSpLocks/>
          </p:cNvCxnSpPr>
          <p:nvPr/>
        </p:nvCxnSpPr>
        <p:spPr>
          <a:xfrm flipV="1">
            <a:off x="3352800" y="2866777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DED0F-FB62-425A-9AF5-047F549EB6C4}"/>
              </a:ext>
            </a:extLst>
          </p:cNvPr>
          <p:cNvCxnSpPr>
            <a:cxnSpLocks/>
          </p:cNvCxnSpPr>
          <p:nvPr/>
        </p:nvCxnSpPr>
        <p:spPr>
          <a:xfrm>
            <a:off x="2085975" y="3362326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4D977B-8F9E-44E2-9C4B-CD65E781332A}"/>
              </a:ext>
            </a:extLst>
          </p:cNvPr>
          <p:cNvCxnSpPr>
            <a:cxnSpLocks/>
          </p:cNvCxnSpPr>
          <p:nvPr/>
        </p:nvCxnSpPr>
        <p:spPr>
          <a:xfrm flipH="1">
            <a:off x="2842437" y="3619254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F24D3D-970F-4318-A870-F20C1DD5DBAC}"/>
              </a:ext>
            </a:extLst>
          </p:cNvPr>
          <p:cNvCxnSpPr>
            <a:cxnSpLocks/>
          </p:cNvCxnSpPr>
          <p:nvPr/>
        </p:nvCxnSpPr>
        <p:spPr>
          <a:xfrm>
            <a:off x="3342500" y="3608142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8F08C1-083D-4370-B597-47ACF5FB2AB5}"/>
              </a:ext>
            </a:extLst>
          </p:cNvPr>
          <p:cNvCxnSpPr>
            <a:cxnSpLocks/>
          </p:cNvCxnSpPr>
          <p:nvPr/>
        </p:nvCxnSpPr>
        <p:spPr>
          <a:xfrm flipH="1" flipV="1">
            <a:off x="5238308" y="2495181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069889-CD2A-4FC7-8361-6B7E716BEE9C}"/>
              </a:ext>
            </a:extLst>
          </p:cNvPr>
          <p:cNvCxnSpPr>
            <a:cxnSpLocks/>
          </p:cNvCxnSpPr>
          <p:nvPr/>
        </p:nvCxnSpPr>
        <p:spPr>
          <a:xfrm flipH="1">
            <a:off x="4601407" y="3250024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104533-3C29-4338-BC3B-8858DECA2FD5}"/>
              </a:ext>
            </a:extLst>
          </p:cNvPr>
          <p:cNvCxnSpPr>
            <a:cxnSpLocks/>
          </p:cNvCxnSpPr>
          <p:nvPr/>
        </p:nvCxnSpPr>
        <p:spPr>
          <a:xfrm>
            <a:off x="4601408" y="3630366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D540B1-0989-4599-BEE0-9BC5A3DCE328}"/>
              </a:ext>
            </a:extLst>
          </p:cNvPr>
          <p:cNvCxnSpPr>
            <a:cxnSpLocks/>
          </p:cNvCxnSpPr>
          <p:nvPr/>
        </p:nvCxnSpPr>
        <p:spPr>
          <a:xfrm flipV="1">
            <a:off x="4345006" y="3250024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79866C-2F1E-42B5-A234-0185DAF61E2C}"/>
              </a:ext>
            </a:extLst>
          </p:cNvPr>
          <p:cNvCxnSpPr>
            <a:cxnSpLocks/>
          </p:cNvCxnSpPr>
          <p:nvPr/>
        </p:nvCxnSpPr>
        <p:spPr>
          <a:xfrm flipH="1">
            <a:off x="4342624" y="4387982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E7C3FB8-0C1C-4397-89A1-BDCBC12B5ADF}"/>
              </a:ext>
            </a:extLst>
          </p:cNvPr>
          <p:cNvSpPr/>
          <p:nvPr/>
        </p:nvSpPr>
        <p:spPr>
          <a:xfrm>
            <a:off x="1772084" y="206271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29317F-AF72-4FA7-B138-9D960A349221}"/>
              </a:ext>
            </a:extLst>
          </p:cNvPr>
          <p:cNvSpPr/>
          <p:nvPr/>
        </p:nvSpPr>
        <p:spPr>
          <a:xfrm>
            <a:off x="769088" y="30586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7B747E-F7B6-40C7-A5EB-554F4D9F0034}"/>
              </a:ext>
            </a:extLst>
          </p:cNvPr>
          <p:cNvSpPr/>
          <p:nvPr/>
        </p:nvSpPr>
        <p:spPr>
          <a:xfrm>
            <a:off x="3030264" y="228599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79EB5-2958-424C-A706-A6A88DF417B2}"/>
              </a:ext>
            </a:extLst>
          </p:cNvPr>
          <p:cNvSpPr/>
          <p:nvPr/>
        </p:nvSpPr>
        <p:spPr>
          <a:xfrm>
            <a:off x="5156788" y="241358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8F999C-4377-4BC5-8B2F-DCEEE8F1AA8B}"/>
              </a:ext>
            </a:extLst>
          </p:cNvPr>
          <p:cNvSpPr/>
          <p:nvPr/>
        </p:nvSpPr>
        <p:spPr>
          <a:xfrm>
            <a:off x="2030804" y="32854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652871-122C-4BF8-AAA6-7CAEE5BB9A45}"/>
              </a:ext>
            </a:extLst>
          </p:cNvPr>
          <p:cNvSpPr/>
          <p:nvPr/>
        </p:nvSpPr>
        <p:spPr>
          <a:xfrm>
            <a:off x="1258185" y="41573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A65DB8-D697-46BF-B4B1-885C35BE81B3}"/>
              </a:ext>
            </a:extLst>
          </p:cNvPr>
          <p:cNvSpPr/>
          <p:nvPr/>
        </p:nvSpPr>
        <p:spPr>
          <a:xfrm>
            <a:off x="3994288" y="28105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7520BC-89F0-414F-A9DB-D0294DF2FDA0}"/>
              </a:ext>
            </a:extLst>
          </p:cNvPr>
          <p:cNvSpPr/>
          <p:nvPr/>
        </p:nvSpPr>
        <p:spPr>
          <a:xfrm>
            <a:off x="2767998" y="455428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E0489F-A991-44C6-895A-789121C08F71}"/>
              </a:ext>
            </a:extLst>
          </p:cNvPr>
          <p:cNvSpPr/>
          <p:nvPr/>
        </p:nvSpPr>
        <p:spPr>
          <a:xfrm>
            <a:off x="3278372" y="35406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4B0B6D-00B1-4D57-853B-9D9FE05DCCB2}"/>
              </a:ext>
            </a:extLst>
          </p:cNvPr>
          <p:cNvSpPr/>
          <p:nvPr/>
        </p:nvSpPr>
        <p:spPr>
          <a:xfrm>
            <a:off x="4554268" y="356189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7524C3-F8E6-4EF8-A240-0202ADAAA079}"/>
              </a:ext>
            </a:extLst>
          </p:cNvPr>
          <p:cNvSpPr/>
          <p:nvPr/>
        </p:nvSpPr>
        <p:spPr>
          <a:xfrm>
            <a:off x="4299092" y="45613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A9EF71-8445-40C6-BB31-C3A7D25501FD}"/>
              </a:ext>
            </a:extLst>
          </p:cNvPr>
          <p:cNvSpPr/>
          <p:nvPr/>
        </p:nvSpPr>
        <p:spPr>
          <a:xfrm>
            <a:off x="5766385" y="4299092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6CED61-ACE8-4B79-B576-D9D2C01BC119}"/>
              </a:ext>
            </a:extLst>
          </p:cNvPr>
          <p:cNvSpPr/>
          <p:nvPr/>
        </p:nvSpPr>
        <p:spPr>
          <a:xfrm>
            <a:off x="3031595" y="228732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/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150374-614F-4623-AEE8-C8B192995CDD}"/>
                  </a:ext>
                </a:extLst>
              </p:cNvPr>
              <p:cNvSpPr txBox="1"/>
              <p:nvPr/>
            </p:nvSpPr>
            <p:spPr>
              <a:xfrm>
                <a:off x="7013051" y="191102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nonempty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150374-614F-4623-AEE8-C8B192995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051" y="191102"/>
                <a:ext cx="4818490" cy="523220"/>
              </a:xfrm>
              <a:prstGeom prst="rect">
                <a:avLst/>
              </a:prstGeom>
              <a:blipFill>
                <a:blip r:embed="rId3"/>
                <a:stretch>
                  <a:fillRect l="-252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CDB5E15-E51A-43CC-9875-CF70A7F8805F}"/>
                  </a:ext>
                </a:extLst>
              </p:cNvPr>
              <p:cNvSpPr txBox="1"/>
              <p:nvPr/>
            </p:nvSpPr>
            <p:spPr>
              <a:xfrm>
                <a:off x="7016589" y="6574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  consider the head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CDB5E15-E51A-43CC-9875-CF70A7F88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589" y="657487"/>
                <a:ext cx="4818490" cy="523220"/>
              </a:xfrm>
              <a:prstGeom prst="rect">
                <a:avLst/>
              </a:prstGeom>
              <a:blipFill>
                <a:blip r:embed="rId4"/>
                <a:stretch>
                  <a:fillRect l="-253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725D61-25D9-48FB-A71E-CA4B5E475CEB}"/>
                  </a:ext>
                </a:extLst>
              </p:cNvPr>
              <p:cNvSpPr txBox="1"/>
              <p:nvPr/>
            </p:nvSpPr>
            <p:spPr>
              <a:xfrm>
                <a:off x="7017916" y="1138019"/>
                <a:ext cx="51740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an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uncoloured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neighbor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725D61-25D9-48FB-A71E-CA4B5E475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916" y="1138019"/>
                <a:ext cx="5174083" cy="954107"/>
              </a:xfrm>
              <a:prstGeom prst="rect">
                <a:avLst/>
              </a:prstGeom>
              <a:blipFill>
                <a:blip r:embed="rId5"/>
                <a:stretch>
                  <a:fillRect l="-2356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00D931-0F39-47B2-85BC-06352321C2F6}"/>
                  </a:ext>
                </a:extLst>
              </p:cNvPr>
              <p:cNvSpPr txBox="1"/>
              <p:nvPr/>
            </p:nvSpPr>
            <p:spPr>
              <a:xfrm>
                <a:off x="7009965" y="19803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        increment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00D931-0F39-47B2-85BC-06352321C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965" y="1980387"/>
                <a:ext cx="4818490" cy="523220"/>
              </a:xfrm>
              <a:prstGeom prst="rect">
                <a:avLst/>
              </a:prstGeom>
              <a:blipFill>
                <a:blip r:embed="rId6"/>
                <a:stretch>
                  <a:fillRect l="-265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F711253-5859-47D8-BD30-DF48F607F1A1}"/>
                  </a:ext>
                </a:extLst>
              </p:cNvPr>
              <p:cNvSpPr txBox="1"/>
              <p:nvPr/>
            </p:nvSpPr>
            <p:spPr>
              <a:xfrm>
                <a:off x="6854008" y="247303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      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colour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black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F711253-5859-47D8-BD30-DF48F607F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008" y="2473037"/>
                <a:ext cx="4818490" cy="523220"/>
              </a:xfrm>
              <a:prstGeom prst="rect">
                <a:avLst/>
              </a:prstGeom>
              <a:blipFill>
                <a:blip r:embed="rId7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6FB367-4F0E-45DE-AC31-1F570CA5F9DF}"/>
                  </a:ext>
                </a:extLst>
              </p:cNvPr>
              <p:cNvSpPr txBox="1"/>
              <p:nvPr/>
            </p:nvSpPr>
            <p:spPr>
              <a:xfrm>
                <a:off x="6846915" y="2933788"/>
                <a:ext cx="48184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 startAt="11"/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6FB367-4F0E-45DE-AC31-1F570CA5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15" y="2933788"/>
                <a:ext cx="4818490" cy="1384995"/>
              </a:xfrm>
              <a:prstGeom prst="rect">
                <a:avLst/>
              </a:prstGeom>
              <a:blipFill>
                <a:blip r:embed="rId8"/>
                <a:stretch>
                  <a:fillRect l="-2276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B06223-3940-483A-ABF3-91232CC39F82}"/>
                  </a:ext>
                </a:extLst>
              </p:cNvPr>
              <p:cNvSpPr txBox="1"/>
              <p:nvPr/>
            </p:nvSpPr>
            <p:spPr>
              <a:xfrm>
                <a:off x="6846914" y="42415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       append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B06223-3940-483A-ABF3-91232CC39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14" y="4241587"/>
                <a:ext cx="4818490" cy="523220"/>
              </a:xfrm>
              <a:prstGeom prst="rect">
                <a:avLst/>
              </a:prstGeom>
              <a:blipFill>
                <a:blip r:embed="rId9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1EC86768-A18F-46B1-92B3-C9B72D73B5AC}"/>
              </a:ext>
            </a:extLst>
          </p:cNvPr>
          <p:cNvSpPr txBox="1"/>
          <p:nvPr/>
        </p:nvSpPr>
        <p:spPr>
          <a:xfrm>
            <a:off x="6839819" y="470232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E2341E-CD28-4D71-975B-5F7D30B9422E}"/>
                  </a:ext>
                </a:extLst>
              </p:cNvPr>
              <p:cNvSpPr txBox="1"/>
              <p:nvPr/>
            </p:nvSpPr>
            <p:spPr>
              <a:xfrm>
                <a:off x="6829190" y="513826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        remove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E2341E-CD28-4D71-975B-5F7D30B94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190" y="5138267"/>
                <a:ext cx="4818490" cy="523220"/>
              </a:xfrm>
              <a:prstGeom prst="rect">
                <a:avLst/>
              </a:prstGeom>
              <a:blipFill>
                <a:blip r:embed="rId10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C388402-1F6B-4AE0-AF60-914D43CBD98D}"/>
              </a:ext>
            </a:extLst>
          </p:cNvPr>
          <p:cNvSpPr txBox="1"/>
          <p:nvPr/>
        </p:nvSpPr>
        <p:spPr>
          <a:xfrm>
            <a:off x="6843361" y="557774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if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231655-4900-4E47-9D8B-22B909915B59}"/>
              </a:ext>
            </a:extLst>
          </p:cNvPr>
          <p:cNvSpPr txBox="1"/>
          <p:nvPr/>
        </p:nvSpPr>
        <p:spPr>
          <a:xfrm>
            <a:off x="6836270" y="6059759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while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/>
              <p:nvPr/>
            </p:nvSpPr>
            <p:spPr>
              <a:xfrm>
                <a:off x="1198355" y="287371"/>
                <a:ext cx="357566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355" y="287371"/>
                <a:ext cx="3575664" cy="1384995"/>
              </a:xfrm>
              <a:prstGeom prst="rect">
                <a:avLst/>
              </a:prstGeom>
              <a:blipFill>
                <a:blip r:embed="rId11"/>
                <a:stretch>
                  <a:fillRect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/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30273F-985B-4F18-ADC3-68B60BB28AD0}"/>
                  </a:ext>
                </a:extLst>
              </p:cNvPr>
              <p:cNvSpPr txBox="1"/>
              <p:nvPr/>
            </p:nvSpPr>
            <p:spPr>
              <a:xfrm>
                <a:off x="1806615" y="4884536"/>
                <a:ext cx="4222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+1=3+1=4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30273F-985B-4F18-ADC3-68B60BB28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615" y="4884536"/>
                <a:ext cx="4222142" cy="523220"/>
              </a:xfrm>
              <a:prstGeom prst="rect">
                <a:avLst/>
              </a:prstGeom>
              <a:blipFill>
                <a:blip r:embed="rId1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1B71F748-3C92-48B3-9E63-DA0E91BB7E2B}"/>
              </a:ext>
            </a:extLst>
          </p:cNvPr>
          <p:cNvSpPr/>
          <p:nvPr/>
        </p:nvSpPr>
        <p:spPr>
          <a:xfrm>
            <a:off x="1773555" y="206212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0A298F-5527-476F-9DBB-BCB8A00298CA}"/>
                  </a:ext>
                </a:extLst>
              </p:cNvPr>
              <p:cNvSpPr txBox="1"/>
              <p:nvPr/>
            </p:nvSpPr>
            <p:spPr>
              <a:xfrm>
                <a:off x="619300" y="5292118"/>
                <a:ext cx="489899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+1=0+1=1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0A298F-5527-476F-9DBB-BCB8A0029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00" y="5292118"/>
                <a:ext cx="4898997" cy="1815882"/>
              </a:xfrm>
              <a:prstGeom prst="rect">
                <a:avLst/>
              </a:prstGeom>
              <a:blipFill>
                <a:blip r:embed="rId14"/>
                <a:stretch>
                  <a:fillRect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3EB901A-1702-4C92-B25D-B1A378F8B439}"/>
                  </a:ext>
                </a:extLst>
              </p:cNvPr>
              <p:cNvSpPr txBox="1"/>
              <p:nvPr/>
            </p:nvSpPr>
            <p:spPr>
              <a:xfrm>
                <a:off x="2215532" y="6131751"/>
                <a:ext cx="4015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1,2,3,4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3EB901A-1702-4C92-B25D-B1A378F8B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532" y="6131751"/>
                <a:ext cx="401514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8B7558D0-54B5-40E1-89DF-43590E14021F}"/>
              </a:ext>
            </a:extLst>
          </p:cNvPr>
          <p:cNvSpPr/>
          <p:nvPr/>
        </p:nvSpPr>
        <p:spPr>
          <a:xfrm>
            <a:off x="6028659" y="31791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/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A0A35C1-1CDC-41A6-8A6A-DBC577592FAB}"/>
              </a:ext>
            </a:extLst>
          </p:cNvPr>
          <p:cNvSpPr/>
          <p:nvPr/>
        </p:nvSpPr>
        <p:spPr>
          <a:xfrm>
            <a:off x="6633004" y="191102"/>
            <a:ext cx="5021320" cy="65818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E291C0D-4BFE-479D-BACC-3B4123B434A9}"/>
              </a:ext>
            </a:extLst>
          </p:cNvPr>
          <p:cNvSpPr/>
          <p:nvPr/>
        </p:nvSpPr>
        <p:spPr>
          <a:xfrm>
            <a:off x="894954" y="259578"/>
            <a:ext cx="4208679" cy="14623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39B2B04-2B52-437A-BAB2-42CE55024E1B}"/>
              </a:ext>
            </a:extLst>
          </p:cNvPr>
          <p:cNvSpPr/>
          <p:nvPr/>
        </p:nvSpPr>
        <p:spPr>
          <a:xfrm>
            <a:off x="344565" y="4883047"/>
            <a:ext cx="5750764" cy="18158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6DA0ED7-6A09-4C83-979B-7D250C812999}"/>
                  </a:ext>
                </a:extLst>
              </p:cNvPr>
              <p:cNvSpPr txBox="1"/>
              <p:nvPr/>
            </p:nvSpPr>
            <p:spPr>
              <a:xfrm>
                <a:off x="3841189" y="28610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6DA0ED7-6A09-4C83-979B-7D250C812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189" y="2861017"/>
                <a:ext cx="45364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8245D92B-5E45-4A4A-BF72-E61DD1DD59FE}"/>
              </a:ext>
            </a:extLst>
          </p:cNvPr>
          <p:cNvSpPr/>
          <p:nvPr/>
        </p:nvSpPr>
        <p:spPr>
          <a:xfrm>
            <a:off x="3274292" y="3541445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/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7B93F9EA-2F92-4599-8AB2-7765FFA773F9}"/>
              </a:ext>
            </a:extLst>
          </p:cNvPr>
          <p:cNvSpPr/>
          <p:nvPr/>
        </p:nvSpPr>
        <p:spPr>
          <a:xfrm>
            <a:off x="3995098" y="2811346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/>
              <p:nvPr/>
            </p:nvSpPr>
            <p:spPr>
              <a:xfrm>
                <a:off x="3806513" y="2881686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13" y="2881686"/>
                <a:ext cx="453646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32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3" grpId="0"/>
      <p:bldP spid="55" grpId="0"/>
      <p:bldP spid="56" grpId="0"/>
      <p:bldP spid="62" grpId="0"/>
      <p:bldP spid="62" grpId="1"/>
      <p:bldP spid="65" grpId="0" animBg="1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2E637A-DB31-4192-9ADF-F9C8390DA70A}"/>
              </a:ext>
            </a:extLst>
          </p:cNvPr>
          <p:cNvCxnSpPr/>
          <p:nvPr/>
        </p:nvCxnSpPr>
        <p:spPr>
          <a:xfrm>
            <a:off x="1819275" y="2114550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F2012F-9E30-4F4E-9A45-97C834537D68}"/>
              </a:ext>
            </a:extLst>
          </p:cNvPr>
          <p:cNvCxnSpPr>
            <a:cxnSpLocks/>
          </p:cNvCxnSpPr>
          <p:nvPr/>
        </p:nvCxnSpPr>
        <p:spPr>
          <a:xfrm flipH="1">
            <a:off x="819150" y="2114550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3C09C-9857-4503-9503-C3001B38EFD3}"/>
              </a:ext>
            </a:extLst>
          </p:cNvPr>
          <p:cNvCxnSpPr>
            <a:cxnSpLocks/>
          </p:cNvCxnSpPr>
          <p:nvPr/>
        </p:nvCxnSpPr>
        <p:spPr>
          <a:xfrm>
            <a:off x="1819275" y="2114550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78C99-7949-483E-AF97-D6DBCBFA6BD6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2524A-C061-4B92-BB75-1A342852F76C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176C93-EF94-4A31-ADA3-03F03D2F9AF9}"/>
              </a:ext>
            </a:extLst>
          </p:cNvPr>
          <p:cNvCxnSpPr>
            <a:cxnSpLocks/>
          </p:cNvCxnSpPr>
          <p:nvPr/>
        </p:nvCxnSpPr>
        <p:spPr>
          <a:xfrm>
            <a:off x="3086100" y="2362200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55580-C54E-4137-96CE-3D52B2BEC320}"/>
              </a:ext>
            </a:extLst>
          </p:cNvPr>
          <p:cNvCxnSpPr>
            <a:cxnSpLocks/>
          </p:cNvCxnSpPr>
          <p:nvPr/>
        </p:nvCxnSpPr>
        <p:spPr>
          <a:xfrm>
            <a:off x="3082445" y="2362200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1803E-2D0B-4025-8E4F-C090CF4D30E5}"/>
              </a:ext>
            </a:extLst>
          </p:cNvPr>
          <p:cNvCxnSpPr>
            <a:cxnSpLocks/>
          </p:cNvCxnSpPr>
          <p:nvPr/>
        </p:nvCxnSpPr>
        <p:spPr>
          <a:xfrm flipH="1">
            <a:off x="1319212" y="3362326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C40FB-2F57-4F26-9300-F85C09C6831A}"/>
              </a:ext>
            </a:extLst>
          </p:cNvPr>
          <p:cNvCxnSpPr>
            <a:cxnSpLocks/>
          </p:cNvCxnSpPr>
          <p:nvPr/>
        </p:nvCxnSpPr>
        <p:spPr>
          <a:xfrm flipH="1">
            <a:off x="4607442" y="2492375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BA872-E59B-4D8B-B1A8-774F0E726089}"/>
              </a:ext>
            </a:extLst>
          </p:cNvPr>
          <p:cNvCxnSpPr>
            <a:cxnSpLocks/>
          </p:cNvCxnSpPr>
          <p:nvPr/>
        </p:nvCxnSpPr>
        <p:spPr>
          <a:xfrm>
            <a:off x="3089755" y="2362200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C01E55-D95A-4816-AFE1-548B458D6D18}"/>
              </a:ext>
            </a:extLst>
          </p:cNvPr>
          <p:cNvCxnSpPr>
            <a:cxnSpLocks/>
          </p:cNvCxnSpPr>
          <p:nvPr/>
        </p:nvCxnSpPr>
        <p:spPr>
          <a:xfrm flipV="1">
            <a:off x="2085975" y="2866778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EC58A9-39BC-4D75-93AD-DE6D1F0B2AE0}"/>
              </a:ext>
            </a:extLst>
          </p:cNvPr>
          <p:cNvCxnSpPr>
            <a:cxnSpLocks/>
          </p:cNvCxnSpPr>
          <p:nvPr/>
        </p:nvCxnSpPr>
        <p:spPr>
          <a:xfrm>
            <a:off x="4082570" y="2866778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9D4EF4-F84F-4895-98CE-33994784DED6}"/>
              </a:ext>
            </a:extLst>
          </p:cNvPr>
          <p:cNvCxnSpPr>
            <a:cxnSpLocks/>
          </p:cNvCxnSpPr>
          <p:nvPr/>
        </p:nvCxnSpPr>
        <p:spPr>
          <a:xfrm flipV="1">
            <a:off x="3352800" y="2866777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DED0F-FB62-425A-9AF5-047F549EB6C4}"/>
              </a:ext>
            </a:extLst>
          </p:cNvPr>
          <p:cNvCxnSpPr>
            <a:cxnSpLocks/>
          </p:cNvCxnSpPr>
          <p:nvPr/>
        </p:nvCxnSpPr>
        <p:spPr>
          <a:xfrm>
            <a:off x="2085975" y="3362326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4D977B-8F9E-44E2-9C4B-CD65E781332A}"/>
              </a:ext>
            </a:extLst>
          </p:cNvPr>
          <p:cNvCxnSpPr>
            <a:cxnSpLocks/>
          </p:cNvCxnSpPr>
          <p:nvPr/>
        </p:nvCxnSpPr>
        <p:spPr>
          <a:xfrm flipH="1">
            <a:off x="2842437" y="3619254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F24D3D-970F-4318-A870-F20C1DD5DBAC}"/>
              </a:ext>
            </a:extLst>
          </p:cNvPr>
          <p:cNvCxnSpPr>
            <a:cxnSpLocks/>
          </p:cNvCxnSpPr>
          <p:nvPr/>
        </p:nvCxnSpPr>
        <p:spPr>
          <a:xfrm>
            <a:off x="3342500" y="3608142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8F08C1-083D-4370-B597-47ACF5FB2AB5}"/>
              </a:ext>
            </a:extLst>
          </p:cNvPr>
          <p:cNvCxnSpPr>
            <a:cxnSpLocks/>
          </p:cNvCxnSpPr>
          <p:nvPr/>
        </p:nvCxnSpPr>
        <p:spPr>
          <a:xfrm flipH="1" flipV="1">
            <a:off x="5238308" y="2495181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069889-CD2A-4FC7-8361-6B7E716BEE9C}"/>
              </a:ext>
            </a:extLst>
          </p:cNvPr>
          <p:cNvCxnSpPr>
            <a:cxnSpLocks/>
          </p:cNvCxnSpPr>
          <p:nvPr/>
        </p:nvCxnSpPr>
        <p:spPr>
          <a:xfrm flipH="1">
            <a:off x="4601407" y="3250024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104533-3C29-4338-BC3B-8858DECA2FD5}"/>
              </a:ext>
            </a:extLst>
          </p:cNvPr>
          <p:cNvCxnSpPr>
            <a:cxnSpLocks/>
          </p:cNvCxnSpPr>
          <p:nvPr/>
        </p:nvCxnSpPr>
        <p:spPr>
          <a:xfrm>
            <a:off x="4601408" y="3630366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D540B1-0989-4599-BEE0-9BC5A3DCE328}"/>
              </a:ext>
            </a:extLst>
          </p:cNvPr>
          <p:cNvCxnSpPr>
            <a:cxnSpLocks/>
          </p:cNvCxnSpPr>
          <p:nvPr/>
        </p:nvCxnSpPr>
        <p:spPr>
          <a:xfrm flipV="1">
            <a:off x="4345006" y="3250024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79866C-2F1E-42B5-A234-0185DAF61E2C}"/>
              </a:ext>
            </a:extLst>
          </p:cNvPr>
          <p:cNvCxnSpPr>
            <a:cxnSpLocks/>
          </p:cNvCxnSpPr>
          <p:nvPr/>
        </p:nvCxnSpPr>
        <p:spPr>
          <a:xfrm flipH="1">
            <a:off x="4342624" y="4387982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E7C3FB8-0C1C-4397-89A1-BDCBC12B5ADF}"/>
              </a:ext>
            </a:extLst>
          </p:cNvPr>
          <p:cNvSpPr/>
          <p:nvPr/>
        </p:nvSpPr>
        <p:spPr>
          <a:xfrm>
            <a:off x="1772084" y="206271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29317F-AF72-4FA7-B138-9D960A349221}"/>
              </a:ext>
            </a:extLst>
          </p:cNvPr>
          <p:cNvSpPr/>
          <p:nvPr/>
        </p:nvSpPr>
        <p:spPr>
          <a:xfrm>
            <a:off x="769088" y="30586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7B747E-F7B6-40C7-A5EB-554F4D9F0034}"/>
              </a:ext>
            </a:extLst>
          </p:cNvPr>
          <p:cNvSpPr/>
          <p:nvPr/>
        </p:nvSpPr>
        <p:spPr>
          <a:xfrm>
            <a:off x="3030264" y="228599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79EB5-2958-424C-A706-A6A88DF417B2}"/>
              </a:ext>
            </a:extLst>
          </p:cNvPr>
          <p:cNvSpPr/>
          <p:nvPr/>
        </p:nvSpPr>
        <p:spPr>
          <a:xfrm>
            <a:off x="5156788" y="241358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8F999C-4377-4BC5-8B2F-DCEEE8F1AA8B}"/>
              </a:ext>
            </a:extLst>
          </p:cNvPr>
          <p:cNvSpPr/>
          <p:nvPr/>
        </p:nvSpPr>
        <p:spPr>
          <a:xfrm>
            <a:off x="2030804" y="32854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652871-122C-4BF8-AAA6-7CAEE5BB9A45}"/>
              </a:ext>
            </a:extLst>
          </p:cNvPr>
          <p:cNvSpPr/>
          <p:nvPr/>
        </p:nvSpPr>
        <p:spPr>
          <a:xfrm>
            <a:off x="1258185" y="41573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A65DB8-D697-46BF-B4B1-885C35BE81B3}"/>
              </a:ext>
            </a:extLst>
          </p:cNvPr>
          <p:cNvSpPr/>
          <p:nvPr/>
        </p:nvSpPr>
        <p:spPr>
          <a:xfrm>
            <a:off x="3994288" y="28105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7520BC-89F0-414F-A9DB-D0294DF2FDA0}"/>
              </a:ext>
            </a:extLst>
          </p:cNvPr>
          <p:cNvSpPr/>
          <p:nvPr/>
        </p:nvSpPr>
        <p:spPr>
          <a:xfrm>
            <a:off x="2767998" y="455428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E0489F-A991-44C6-895A-789121C08F71}"/>
              </a:ext>
            </a:extLst>
          </p:cNvPr>
          <p:cNvSpPr/>
          <p:nvPr/>
        </p:nvSpPr>
        <p:spPr>
          <a:xfrm>
            <a:off x="3278372" y="35406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4B0B6D-00B1-4D57-853B-9D9FE05DCCB2}"/>
              </a:ext>
            </a:extLst>
          </p:cNvPr>
          <p:cNvSpPr/>
          <p:nvPr/>
        </p:nvSpPr>
        <p:spPr>
          <a:xfrm>
            <a:off x="4554268" y="356189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7524C3-F8E6-4EF8-A240-0202ADAAA079}"/>
              </a:ext>
            </a:extLst>
          </p:cNvPr>
          <p:cNvSpPr/>
          <p:nvPr/>
        </p:nvSpPr>
        <p:spPr>
          <a:xfrm>
            <a:off x="4299092" y="45613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A9EF71-8445-40C6-BB31-C3A7D25501FD}"/>
              </a:ext>
            </a:extLst>
          </p:cNvPr>
          <p:cNvSpPr/>
          <p:nvPr/>
        </p:nvSpPr>
        <p:spPr>
          <a:xfrm>
            <a:off x="5766385" y="4299092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6CED61-ACE8-4B79-B576-D9D2C01BC119}"/>
              </a:ext>
            </a:extLst>
          </p:cNvPr>
          <p:cNvSpPr/>
          <p:nvPr/>
        </p:nvSpPr>
        <p:spPr>
          <a:xfrm>
            <a:off x="3031595" y="228732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/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150374-614F-4623-AEE8-C8B192995CDD}"/>
                  </a:ext>
                </a:extLst>
              </p:cNvPr>
              <p:cNvSpPr txBox="1"/>
              <p:nvPr/>
            </p:nvSpPr>
            <p:spPr>
              <a:xfrm>
                <a:off x="7013051" y="191102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nonempty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150374-614F-4623-AEE8-C8B192995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051" y="191102"/>
                <a:ext cx="4818490" cy="523220"/>
              </a:xfrm>
              <a:prstGeom prst="rect">
                <a:avLst/>
              </a:prstGeom>
              <a:blipFill>
                <a:blip r:embed="rId3"/>
                <a:stretch>
                  <a:fillRect l="-252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CDB5E15-E51A-43CC-9875-CF70A7F8805F}"/>
                  </a:ext>
                </a:extLst>
              </p:cNvPr>
              <p:cNvSpPr txBox="1"/>
              <p:nvPr/>
            </p:nvSpPr>
            <p:spPr>
              <a:xfrm>
                <a:off x="7016589" y="6574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  consider the head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CDB5E15-E51A-43CC-9875-CF70A7F88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589" y="657487"/>
                <a:ext cx="4818490" cy="523220"/>
              </a:xfrm>
              <a:prstGeom prst="rect">
                <a:avLst/>
              </a:prstGeom>
              <a:blipFill>
                <a:blip r:embed="rId4"/>
                <a:stretch>
                  <a:fillRect l="-253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725D61-25D9-48FB-A71E-CA4B5E475CEB}"/>
                  </a:ext>
                </a:extLst>
              </p:cNvPr>
              <p:cNvSpPr txBox="1"/>
              <p:nvPr/>
            </p:nvSpPr>
            <p:spPr>
              <a:xfrm>
                <a:off x="7017916" y="1138019"/>
                <a:ext cx="51740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an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uncoloured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neighbor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725D61-25D9-48FB-A71E-CA4B5E475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916" y="1138019"/>
                <a:ext cx="5174083" cy="954107"/>
              </a:xfrm>
              <a:prstGeom prst="rect">
                <a:avLst/>
              </a:prstGeom>
              <a:blipFill>
                <a:blip r:embed="rId5"/>
                <a:stretch>
                  <a:fillRect l="-2356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00D931-0F39-47B2-85BC-06352321C2F6}"/>
                  </a:ext>
                </a:extLst>
              </p:cNvPr>
              <p:cNvSpPr txBox="1"/>
              <p:nvPr/>
            </p:nvSpPr>
            <p:spPr>
              <a:xfrm>
                <a:off x="7009965" y="19803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        increment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00D931-0F39-47B2-85BC-06352321C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965" y="1980387"/>
                <a:ext cx="4818490" cy="523220"/>
              </a:xfrm>
              <a:prstGeom prst="rect">
                <a:avLst/>
              </a:prstGeom>
              <a:blipFill>
                <a:blip r:embed="rId6"/>
                <a:stretch>
                  <a:fillRect l="-265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F711253-5859-47D8-BD30-DF48F607F1A1}"/>
                  </a:ext>
                </a:extLst>
              </p:cNvPr>
              <p:cNvSpPr txBox="1"/>
              <p:nvPr/>
            </p:nvSpPr>
            <p:spPr>
              <a:xfrm>
                <a:off x="6854008" y="247303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      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colour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black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F711253-5859-47D8-BD30-DF48F607F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008" y="2473037"/>
                <a:ext cx="4818490" cy="523220"/>
              </a:xfrm>
              <a:prstGeom prst="rect">
                <a:avLst/>
              </a:prstGeom>
              <a:blipFill>
                <a:blip r:embed="rId7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6FB367-4F0E-45DE-AC31-1F570CA5F9DF}"/>
                  </a:ext>
                </a:extLst>
              </p:cNvPr>
              <p:cNvSpPr txBox="1"/>
              <p:nvPr/>
            </p:nvSpPr>
            <p:spPr>
              <a:xfrm>
                <a:off x="6846915" y="2933788"/>
                <a:ext cx="48184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 startAt="11"/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6FB367-4F0E-45DE-AC31-1F570CA5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15" y="2933788"/>
                <a:ext cx="4818490" cy="1384995"/>
              </a:xfrm>
              <a:prstGeom prst="rect">
                <a:avLst/>
              </a:prstGeom>
              <a:blipFill>
                <a:blip r:embed="rId8"/>
                <a:stretch>
                  <a:fillRect l="-2276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B06223-3940-483A-ABF3-91232CC39F82}"/>
                  </a:ext>
                </a:extLst>
              </p:cNvPr>
              <p:cNvSpPr txBox="1"/>
              <p:nvPr/>
            </p:nvSpPr>
            <p:spPr>
              <a:xfrm>
                <a:off x="6846914" y="42415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       append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B06223-3940-483A-ABF3-91232CC39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14" y="4241587"/>
                <a:ext cx="4818490" cy="523220"/>
              </a:xfrm>
              <a:prstGeom prst="rect">
                <a:avLst/>
              </a:prstGeom>
              <a:blipFill>
                <a:blip r:embed="rId9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1EC86768-A18F-46B1-92B3-C9B72D73B5AC}"/>
              </a:ext>
            </a:extLst>
          </p:cNvPr>
          <p:cNvSpPr txBox="1"/>
          <p:nvPr/>
        </p:nvSpPr>
        <p:spPr>
          <a:xfrm>
            <a:off x="6839819" y="470232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E2341E-CD28-4D71-975B-5F7D30B9422E}"/>
                  </a:ext>
                </a:extLst>
              </p:cNvPr>
              <p:cNvSpPr txBox="1"/>
              <p:nvPr/>
            </p:nvSpPr>
            <p:spPr>
              <a:xfrm>
                <a:off x="6829190" y="513826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        remove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E2341E-CD28-4D71-975B-5F7D30B94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190" y="5138267"/>
                <a:ext cx="4818490" cy="523220"/>
              </a:xfrm>
              <a:prstGeom prst="rect">
                <a:avLst/>
              </a:prstGeom>
              <a:blipFill>
                <a:blip r:embed="rId10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C388402-1F6B-4AE0-AF60-914D43CBD98D}"/>
              </a:ext>
            </a:extLst>
          </p:cNvPr>
          <p:cNvSpPr txBox="1"/>
          <p:nvPr/>
        </p:nvSpPr>
        <p:spPr>
          <a:xfrm>
            <a:off x="6843361" y="557774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if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231655-4900-4E47-9D8B-22B909915B59}"/>
              </a:ext>
            </a:extLst>
          </p:cNvPr>
          <p:cNvSpPr txBox="1"/>
          <p:nvPr/>
        </p:nvSpPr>
        <p:spPr>
          <a:xfrm>
            <a:off x="6836270" y="6059759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while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/>
              <p:nvPr/>
            </p:nvSpPr>
            <p:spPr>
              <a:xfrm>
                <a:off x="1198355" y="287371"/>
                <a:ext cx="357566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1,2,3,4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355" y="287371"/>
                <a:ext cx="3575664" cy="1384995"/>
              </a:xfrm>
              <a:prstGeom prst="rect">
                <a:avLst/>
              </a:prstGeom>
              <a:blipFill>
                <a:blip r:embed="rId11"/>
                <a:stretch>
                  <a:fillRect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/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30273F-985B-4F18-ADC3-68B60BB28AD0}"/>
                  </a:ext>
                </a:extLst>
              </p:cNvPr>
              <p:cNvSpPr txBox="1"/>
              <p:nvPr/>
            </p:nvSpPr>
            <p:spPr>
              <a:xfrm>
                <a:off x="1806615" y="4884536"/>
                <a:ext cx="4222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+1=4+1=5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30273F-985B-4F18-ADC3-68B60BB28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615" y="4884536"/>
                <a:ext cx="4222142" cy="523220"/>
              </a:xfrm>
              <a:prstGeom prst="rect">
                <a:avLst/>
              </a:prstGeom>
              <a:blipFill>
                <a:blip r:embed="rId1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1B71F748-3C92-48B3-9E63-DA0E91BB7E2B}"/>
              </a:ext>
            </a:extLst>
          </p:cNvPr>
          <p:cNvSpPr/>
          <p:nvPr/>
        </p:nvSpPr>
        <p:spPr>
          <a:xfrm>
            <a:off x="1773555" y="206212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0A298F-5527-476F-9DBB-BCB8A00298CA}"/>
                  </a:ext>
                </a:extLst>
              </p:cNvPr>
              <p:cNvSpPr txBox="1"/>
              <p:nvPr/>
            </p:nvSpPr>
            <p:spPr>
              <a:xfrm>
                <a:off x="619300" y="5292118"/>
                <a:ext cx="489899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+1=0+1=1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0A298F-5527-476F-9DBB-BCB8A0029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00" y="5292118"/>
                <a:ext cx="4898997" cy="1815882"/>
              </a:xfrm>
              <a:prstGeom prst="rect">
                <a:avLst/>
              </a:prstGeom>
              <a:blipFill>
                <a:blip r:embed="rId14"/>
                <a:stretch>
                  <a:fillRect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3EB901A-1702-4C92-B25D-B1A378F8B439}"/>
                  </a:ext>
                </a:extLst>
              </p:cNvPr>
              <p:cNvSpPr txBox="1"/>
              <p:nvPr/>
            </p:nvSpPr>
            <p:spPr>
              <a:xfrm>
                <a:off x="2215532" y="6131751"/>
                <a:ext cx="37707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1,2,3,4,5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3EB901A-1702-4C92-B25D-B1A378F8B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532" y="6131751"/>
                <a:ext cx="377071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8B7558D0-54B5-40E1-89DF-43590E14021F}"/>
              </a:ext>
            </a:extLst>
          </p:cNvPr>
          <p:cNvSpPr/>
          <p:nvPr/>
        </p:nvSpPr>
        <p:spPr>
          <a:xfrm>
            <a:off x="6028659" y="31791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/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A0A35C1-1CDC-41A6-8A6A-DBC577592FAB}"/>
              </a:ext>
            </a:extLst>
          </p:cNvPr>
          <p:cNvSpPr/>
          <p:nvPr/>
        </p:nvSpPr>
        <p:spPr>
          <a:xfrm>
            <a:off x="6633004" y="191102"/>
            <a:ext cx="5021320" cy="65818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E291C0D-4BFE-479D-BACC-3B4123B434A9}"/>
              </a:ext>
            </a:extLst>
          </p:cNvPr>
          <p:cNvSpPr/>
          <p:nvPr/>
        </p:nvSpPr>
        <p:spPr>
          <a:xfrm>
            <a:off x="894954" y="259578"/>
            <a:ext cx="4208679" cy="14623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39B2B04-2B52-437A-BAB2-42CE55024E1B}"/>
              </a:ext>
            </a:extLst>
          </p:cNvPr>
          <p:cNvSpPr/>
          <p:nvPr/>
        </p:nvSpPr>
        <p:spPr>
          <a:xfrm>
            <a:off x="344565" y="4883047"/>
            <a:ext cx="5750764" cy="18158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245D92B-5E45-4A4A-BF72-E61DD1DD59FE}"/>
              </a:ext>
            </a:extLst>
          </p:cNvPr>
          <p:cNvSpPr/>
          <p:nvPr/>
        </p:nvSpPr>
        <p:spPr>
          <a:xfrm>
            <a:off x="3274292" y="3541445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/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7B93F9EA-2F92-4599-8AB2-7765FFA773F9}"/>
              </a:ext>
            </a:extLst>
          </p:cNvPr>
          <p:cNvSpPr/>
          <p:nvPr/>
        </p:nvSpPr>
        <p:spPr>
          <a:xfrm>
            <a:off x="3995098" y="2811346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/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6D4C6493-0740-42D4-BADD-46A3F6CA8073}"/>
              </a:ext>
            </a:extLst>
          </p:cNvPr>
          <p:cNvSpPr/>
          <p:nvPr/>
        </p:nvSpPr>
        <p:spPr>
          <a:xfrm>
            <a:off x="5160336" y="241181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2A12607-AB76-45D6-932E-9D26FFB225CC}"/>
                  </a:ext>
                </a:extLst>
              </p:cNvPr>
              <p:cNvSpPr txBox="1"/>
              <p:nvPr/>
            </p:nvSpPr>
            <p:spPr>
              <a:xfrm>
                <a:off x="5241452" y="2083398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2A12607-AB76-45D6-932E-9D26FFB22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452" y="2083398"/>
                <a:ext cx="453646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/>
              <p:nvPr/>
            </p:nvSpPr>
            <p:spPr>
              <a:xfrm>
                <a:off x="5232932" y="210508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32" y="2105087"/>
                <a:ext cx="453646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75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3" grpId="0"/>
      <p:bldP spid="55" grpId="0"/>
      <p:bldP spid="56" grpId="0"/>
      <p:bldP spid="67" grpId="0" animBg="1"/>
      <p:bldP spid="68" grpId="0"/>
      <p:bldP spid="68" grpId="1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2E637A-DB31-4192-9ADF-F9C8390DA70A}"/>
              </a:ext>
            </a:extLst>
          </p:cNvPr>
          <p:cNvCxnSpPr/>
          <p:nvPr/>
        </p:nvCxnSpPr>
        <p:spPr>
          <a:xfrm>
            <a:off x="1819275" y="2114550"/>
            <a:ext cx="1266825" cy="247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F2012F-9E30-4F4E-9A45-97C834537D68}"/>
              </a:ext>
            </a:extLst>
          </p:cNvPr>
          <p:cNvCxnSpPr>
            <a:cxnSpLocks/>
          </p:cNvCxnSpPr>
          <p:nvPr/>
        </p:nvCxnSpPr>
        <p:spPr>
          <a:xfrm flipH="1">
            <a:off x="819150" y="2114550"/>
            <a:ext cx="1000125" cy="100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3C09C-9857-4503-9503-C3001B38EFD3}"/>
              </a:ext>
            </a:extLst>
          </p:cNvPr>
          <p:cNvCxnSpPr>
            <a:cxnSpLocks/>
          </p:cNvCxnSpPr>
          <p:nvPr/>
        </p:nvCxnSpPr>
        <p:spPr>
          <a:xfrm>
            <a:off x="1819275" y="2114550"/>
            <a:ext cx="266700" cy="1247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78C99-7949-483E-AF97-D6DBCBFA6BD6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500062" cy="1159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2524A-C061-4B92-BB75-1A342852F76C}"/>
              </a:ext>
            </a:extLst>
          </p:cNvPr>
          <p:cNvCxnSpPr>
            <a:cxnSpLocks/>
          </p:cNvCxnSpPr>
          <p:nvPr/>
        </p:nvCxnSpPr>
        <p:spPr>
          <a:xfrm>
            <a:off x="819150" y="3114676"/>
            <a:ext cx="2023287" cy="153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176C93-EF94-4A31-ADA3-03F03D2F9AF9}"/>
              </a:ext>
            </a:extLst>
          </p:cNvPr>
          <p:cNvCxnSpPr>
            <a:cxnSpLocks/>
          </p:cNvCxnSpPr>
          <p:nvPr/>
        </p:nvCxnSpPr>
        <p:spPr>
          <a:xfrm>
            <a:off x="3086100" y="2362200"/>
            <a:ext cx="281209" cy="1259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55580-C54E-4137-96CE-3D52B2BEC320}"/>
              </a:ext>
            </a:extLst>
          </p:cNvPr>
          <p:cNvCxnSpPr>
            <a:cxnSpLocks/>
          </p:cNvCxnSpPr>
          <p:nvPr/>
        </p:nvCxnSpPr>
        <p:spPr>
          <a:xfrm>
            <a:off x="3082445" y="2362200"/>
            <a:ext cx="2155862" cy="130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1803E-2D0B-4025-8E4F-C090CF4D30E5}"/>
              </a:ext>
            </a:extLst>
          </p:cNvPr>
          <p:cNvCxnSpPr>
            <a:cxnSpLocks/>
          </p:cNvCxnSpPr>
          <p:nvPr/>
        </p:nvCxnSpPr>
        <p:spPr>
          <a:xfrm flipH="1">
            <a:off x="1319212" y="3362326"/>
            <a:ext cx="766763" cy="91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C40FB-2F57-4F26-9300-F85C09C6831A}"/>
              </a:ext>
            </a:extLst>
          </p:cNvPr>
          <p:cNvCxnSpPr>
            <a:cxnSpLocks/>
          </p:cNvCxnSpPr>
          <p:nvPr/>
        </p:nvCxnSpPr>
        <p:spPr>
          <a:xfrm flipH="1">
            <a:off x="4607442" y="2492375"/>
            <a:ext cx="630866" cy="1129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BA872-E59B-4D8B-B1A8-774F0E726089}"/>
              </a:ext>
            </a:extLst>
          </p:cNvPr>
          <p:cNvCxnSpPr>
            <a:cxnSpLocks/>
          </p:cNvCxnSpPr>
          <p:nvPr/>
        </p:nvCxnSpPr>
        <p:spPr>
          <a:xfrm>
            <a:off x="3089755" y="2362200"/>
            <a:ext cx="1028589" cy="50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C01E55-D95A-4816-AFE1-548B458D6D18}"/>
              </a:ext>
            </a:extLst>
          </p:cNvPr>
          <p:cNvCxnSpPr>
            <a:cxnSpLocks/>
          </p:cNvCxnSpPr>
          <p:nvPr/>
        </p:nvCxnSpPr>
        <p:spPr>
          <a:xfrm flipV="1">
            <a:off x="2085975" y="2866778"/>
            <a:ext cx="2032369" cy="49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EC58A9-39BC-4D75-93AD-DE6D1F0B2AE0}"/>
              </a:ext>
            </a:extLst>
          </p:cNvPr>
          <p:cNvCxnSpPr>
            <a:cxnSpLocks/>
          </p:cNvCxnSpPr>
          <p:nvPr/>
        </p:nvCxnSpPr>
        <p:spPr>
          <a:xfrm>
            <a:off x="4082570" y="2866778"/>
            <a:ext cx="524872" cy="766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9D4EF4-F84F-4895-98CE-33994784DED6}"/>
              </a:ext>
            </a:extLst>
          </p:cNvPr>
          <p:cNvCxnSpPr>
            <a:cxnSpLocks/>
          </p:cNvCxnSpPr>
          <p:nvPr/>
        </p:nvCxnSpPr>
        <p:spPr>
          <a:xfrm flipV="1">
            <a:off x="3352800" y="2866777"/>
            <a:ext cx="729770" cy="76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DED0F-FB62-425A-9AF5-047F549EB6C4}"/>
              </a:ext>
            </a:extLst>
          </p:cNvPr>
          <p:cNvCxnSpPr>
            <a:cxnSpLocks/>
          </p:cNvCxnSpPr>
          <p:nvPr/>
        </p:nvCxnSpPr>
        <p:spPr>
          <a:xfrm>
            <a:off x="2085975" y="3362326"/>
            <a:ext cx="1281334" cy="256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4D977B-8F9E-44E2-9C4B-CD65E781332A}"/>
              </a:ext>
            </a:extLst>
          </p:cNvPr>
          <p:cNvCxnSpPr>
            <a:cxnSpLocks/>
          </p:cNvCxnSpPr>
          <p:nvPr/>
        </p:nvCxnSpPr>
        <p:spPr>
          <a:xfrm flipH="1">
            <a:off x="2842437" y="3619254"/>
            <a:ext cx="500062" cy="1030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F24D3D-970F-4318-A870-F20C1DD5DBAC}"/>
              </a:ext>
            </a:extLst>
          </p:cNvPr>
          <p:cNvCxnSpPr>
            <a:cxnSpLocks/>
          </p:cNvCxnSpPr>
          <p:nvPr/>
        </p:nvCxnSpPr>
        <p:spPr>
          <a:xfrm>
            <a:off x="3342500" y="3608142"/>
            <a:ext cx="1002506" cy="104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8F08C1-083D-4370-B597-47ACF5FB2AB5}"/>
              </a:ext>
            </a:extLst>
          </p:cNvPr>
          <p:cNvCxnSpPr>
            <a:cxnSpLocks/>
          </p:cNvCxnSpPr>
          <p:nvPr/>
        </p:nvCxnSpPr>
        <p:spPr>
          <a:xfrm flipH="1" flipV="1">
            <a:off x="5238308" y="2495181"/>
            <a:ext cx="857692" cy="74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069889-CD2A-4FC7-8361-6B7E716BEE9C}"/>
              </a:ext>
            </a:extLst>
          </p:cNvPr>
          <p:cNvCxnSpPr>
            <a:cxnSpLocks/>
          </p:cNvCxnSpPr>
          <p:nvPr/>
        </p:nvCxnSpPr>
        <p:spPr>
          <a:xfrm flipH="1">
            <a:off x="4601407" y="3250024"/>
            <a:ext cx="1540224" cy="396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104533-3C29-4338-BC3B-8858DECA2FD5}"/>
              </a:ext>
            </a:extLst>
          </p:cNvPr>
          <p:cNvCxnSpPr>
            <a:cxnSpLocks/>
          </p:cNvCxnSpPr>
          <p:nvPr/>
        </p:nvCxnSpPr>
        <p:spPr>
          <a:xfrm>
            <a:off x="4601408" y="3630366"/>
            <a:ext cx="1267766" cy="757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D540B1-0989-4599-BEE0-9BC5A3DCE328}"/>
              </a:ext>
            </a:extLst>
          </p:cNvPr>
          <p:cNvCxnSpPr>
            <a:cxnSpLocks/>
          </p:cNvCxnSpPr>
          <p:nvPr/>
        </p:nvCxnSpPr>
        <p:spPr>
          <a:xfrm flipV="1">
            <a:off x="4345006" y="3250024"/>
            <a:ext cx="1796625" cy="1399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79866C-2F1E-42B5-A234-0185DAF61E2C}"/>
              </a:ext>
            </a:extLst>
          </p:cNvPr>
          <p:cNvCxnSpPr>
            <a:cxnSpLocks/>
          </p:cNvCxnSpPr>
          <p:nvPr/>
        </p:nvCxnSpPr>
        <p:spPr>
          <a:xfrm flipH="1">
            <a:off x="4342624" y="4387982"/>
            <a:ext cx="1526550" cy="26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E7C3FB8-0C1C-4397-89A1-BDCBC12B5ADF}"/>
              </a:ext>
            </a:extLst>
          </p:cNvPr>
          <p:cNvSpPr/>
          <p:nvPr/>
        </p:nvSpPr>
        <p:spPr>
          <a:xfrm>
            <a:off x="1772084" y="206271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29317F-AF72-4FA7-B138-9D960A349221}"/>
              </a:ext>
            </a:extLst>
          </p:cNvPr>
          <p:cNvSpPr/>
          <p:nvPr/>
        </p:nvSpPr>
        <p:spPr>
          <a:xfrm>
            <a:off x="769088" y="30586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7B747E-F7B6-40C7-A5EB-554F4D9F0034}"/>
              </a:ext>
            </a:extLst>
          </p:cNvPr>
          <p:cNvSpPr/>
          <p:nvPr/>
        </p:nvSpPr>
        <p:spPr>
          <a:xfrm>
            <a:off x="3030264" y="2285996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179EB5-2958-424C-A706-A6A88DF417B2}"/>
              </a:ext>
            </a:extLst>
          </p:cNvPr>
          <p:cNvSpPr/>
          <p:nvPr/>
        </p:nvSpPr>
        <p:spPr>
          <a:xfrm>
            <a:off x="5156788" y="241358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8F999C-4377-4BC5-8B2F-DCEEE8F1AA8B}"/>
              </a:ext>
            </a:extLst>
          </p:cNvPr>
          <p:cNvSpPr/>
          <p:nvPr/>
        </p:nvSpPr>
        <p:spPr>
          <a:xfrm>
            <a:off x="2030804" y="32854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652871-122C-4BF8-AAA6-7CAEE5BB9A45}"/>
              </a:ext>
            </a:extLst>
          </p:cNvPr>
          <p:cNvSpPr/>
          <p:nvPr/>
        </p:nvSpPr>
        <p:spPr>
          <a:xfrm>
            <a:off x="1258185" y="415732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A65DB8-D697-46BF-B4B1-885C35BE81B3}"/>
              </a:ext>
            </a:extLst>
          </p:cNvPr>
          <p:cNvSpPr/>
          <p:nvPr/>
        </p:nvSpPr>
        <p:spPr>
          <a:xfrm>
            <a:off x="3994288" y="28105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7520BC-89F0-414F-A9DB-D0294DF2FDA0}"/>
              </a:ext>
            </a:extLst>
          </p:cNvPr>
          <p:cNvSpPr/>
          <p:nvPr/>
        </p:nvSpPr>
        <p:spPr>
          <a:xfrm>
            <a:off x="2767998" y="455428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E0489F-A991-44C6-895A-789121C08F71}"/>
              </a:ext>
            </a:extLst>
          </p:cNvPr>
          <p:cNvSpPr/>
          <p:nvPr/>
        </p:nvSpPr>
        <p:spPr>
          <a:xfrm>
            <a:off x="3278372" y="3540635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4B0B6D-00B1-4D57-853B-9D9FE05DCCB2}"/>
              </a:ext>
            </a:extLst>
          </p:cNvPr>
          <p:cNvSpPr/>
          <p:nvPr/>
        </p:nvSpPr>
        <p:spPr>
          <a:xfrm>
            <a:off x="4554268" y="3561897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7524C3-F8E6-4EF8-A240-0202ADAAA079}"/>
              </a:ext>
            </a:extLst>
          </p:cNvPr>
          <p:cNvSpPr/>
          <p:nvPr/>
        </p:nvSpPr>
        <p:spPr>
          <a:xfrm>
            <a:off x="4299092" y="456136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A9EF71-8445-40C6-BB31-C3A7D25501FD}"/>
              </a:ext>
            </a:extLst>
          </p:cNvPr>
          <p:cNvSpPr/>
          <p:nvPr/>
        </p:nvSpPr>
        <p:spPr>
          <a:xfrm>
            <a:off x="5766385" y="4299092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6CED61-ACE8-4B79-B576-D9D2C01BC119}"/>
              </a:ext>
            </a:extLst>
          </p:cNvPr>
          <p:cNvSpPr/>
          <p:nvPr/>
        </p:nvSpPr>
        <p:spPr>
          <a:xfrm>
            <a:off x="3031595" y="2287321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/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648C95-FC42-4306-86D2-2EB441C4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45" y="1824671"/>
                <a:ext cx="453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150374-614F-4623-AEE8-C8B192995CDD}"/>
                  </a:ext>
                </a:extLst>
              </p:cNvPr>
              <p:cNvSpPr txBox="1"/>
              <p:nvPr/>
            </p:nvSpPr>
            <p:spPr>
              <a:xfrm>
                <a:off x="7013051" y="191102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nonempty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150374-614F-4623-AEE8-C8B192995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051" y="191102"/>
                <a:ext cx="4818490" cy="523220"/>
              </a:xfrm>
              <a:prstGeom prst="rect">
                <a:avLst/>
              </a:prstGeom>
              <a:blipFill>
                <a:blip r:embed="rId3"/>
                <a:stretch>
                  <a:fillRect l="-252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CDB5E15-E51A-43CC-9875-CF70A7F8805F}"/>
                  </a:ext>
                </a:extLst>
              </p:cNvPr>
              <p:cNvSpPr txBox="1"/>
              <p:nvPr/>
            </p:nvSpPr>
            <p:spPr>
              <a:xfrm>
                <a:off x="7016589" y="6574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  consider the head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CDB5E15-E51A-43CC-9875-CF70A7F88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589" y="657487"/>
                <a:ext cx="4818490" cy="523220"/>
              </a:xfrm>
              <a:prstGeom prst="rect">
                <a:avLst/>
              </a:prstGeom>
              <a:blipFill>
                <a:blip r:embed="rId4"/>
                <a:stretch>
                  <a:fillRect l="-253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725D61-25D9-48FB-A71E-CA4B5E475CEB}"/>
                  </a:ext>
                </a:extLst>
              </p:cNvPr>
              <p:cNvSpPr txBox="1"/>
              <p:nvPr/>
            </p:nvSpPr>
            <p:spPr>
              <a:xfrm>
                <a:off x="7017916" y="1138019"/>
                <a:ext cx="51740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an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uncoloured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neighbor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725D61-25D9-48FB-A71E-CA4B5E475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916" y="1138019"/>
                <a:ext cx="5174083" cy="954107"/>
              </a:xfrm>
              <a:prstGeom prst="rect">
                <a:avLst/>
              </a:prstGeom>
              <a:blipFill>
                <a:blip r:embed="rId5"/>
                <a:stretch>
                  <a:fillRect l="-2356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00D931-0F39-47B2-85BC-06352321C2F6}"/>
                  </a:ext>
                </a:extLst>
              </p:cNvPr>
              <p:cNvSpPr txBox="1"/>
              <p:nvPr/>
            </p:nvSpPr>
            <p:spPr>
              <a:xfrm>
                <a:off x="7009965" y="19803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        increment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00D931-0F39-47B2-85BC-06352321C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965" y="1980387"/>
                <a:ext cx="4818490" cy="523220"/>
              </a:xfrm>
              <a:prstGeom prst="rect">
                <a:avLst/>
              </a:prstGeom>
              <a:blipFill>
                <a:blip r:embed="rId6"/>
                <a:stretch>
                  <a:fillRect l="-265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F711253-5859-47D8-BD30-DF48F607F1A1}"/>
                  </a:ext>
                </a:extLst>
              </p:cNvPr>
              <p:cNvSpPr txBox="1"/>
              <p:nvPr/>
            </p:nvSpPr>
            <p:spPr>
              <a:xfrm>
                <a:off x="6854008" y="247303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      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colour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black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F711253-5859-47D8-BD30-DF48F607F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008" y="2473037"/>
                <a:ext cx="4818490" cy="523220"/>
              </a:xfrm>
              <a:prstGeom prst="rect">
                <a:avLst/>
              </a:prstGeom>
              <a:blipFill>
                <a:blip r:embed="rId7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6FB367-4F0E-45DE-AC31-1F570CA5F9DF}"/>
                  </a:ext>
                </a:extLst>
              </p:cNvPr>
              <p:cNvSpPr txBox="1"/>
              <p:nvPr/>
            </p:nvSpPr>
            <p:spPr>
              <a:xfrm>
                <a:off x="6846915" y="2933788"/>
                <a:ext cx="48184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 startAt="11"/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</a:p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6FB367-4F0E-45DE-AC31-1F570CA5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15" y="2933788"/>
                <a:ext cx="4818490" cy="1384995"/>
              </a:xfrm>
              <a:prstGeom prst="rect">
                <a:avLst/>
              </a:prstGeom>
              <a:blipFill>
                <a:blip r:embed="rId8"/>
                <a:stretch>
                  <a:fillRect l="-2276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B06223-3940-483A-ABF3-91232CC39F82}"/>
                  </a:ext>
                </a:extLst>
              </p:cNvPr>
              <p:cNvSpPr txBox="1"/>
              <p:nvPr/>
            </p:nvSpPr>
            <p:spPr>
              <a:xfrm>
                <a:off x="6846914" y="424158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       append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B06223-3940-483A-ABF3-91232CC39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14" y="4241587"/>
                <a:ext cx="4818490" cy="523220"/>
              </a:xfrm>
              <a:prstGeom prst="rect">
                <a:avLst/>
              </a:prstGeom>
              <a:blipFill>
                <a:blip r:embed="rId9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1EC86768-A18F-46B1-92B3-C9B72D73B5AC}"/>
              </a:ext>
            </a:extLst>
          </p:cNvPr>
          <p:cNvSpPr txBox="1"/>
          <p:nvPr/>
        </p:nvSpPr>
        <p:spPr>
          <a:xfrm>
            <a:off x="6839819" y="470232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E2341E-CD28-4D71-975B-5F7D30B9422E}"/>
                  </a:ext>
                </a:extLst>
              </p:cNvPr>
              <p:cNvSpPr txBox="1"/>
              <p:nvPr/>
            </p:nvSpPr>
            <p:spPr>
              <a:xfrm>
                <a:off x="6829190" y="5138267"/>
                <a:ext cx="481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        remove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E2341E-CD28-4D71-975B-5F7D30B94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190" y="5138267"/>
                <a:ext cx="4818490" cy="523220"/>
              </a:xfrm>
              <a:prstGeom prst="rect">
                <a:avLst/>
              </a:prstGeom>
              <a:blipFill>
                <a:blip r:embed="rId10"/>
                <a:stretch>
                  <a:fillRect l="-252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C388402-1F6B-4AE0-AF60-914D43CBD98D}"/>
              </a:ext>
            </a:extLst>
          </p:cNvPr>
          <p:cNvSpPr txBox="1"/>
          <p:nvPr/>
        </p:nvSpPr>
        <p:spPr>
          <a:xfrm>
            <a:off x="6843361" y="5577746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if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231655-4900-4E47-9D8B-22B909915B59}"/>
              </a:ext>
            </a:extLst>
          </p:cNvPr>
          <p:cNvSpPr txBox="1"/>
          <p:nvPr/>
        </p:nvSpPr>
        <p:spPr>
          <a:xfrm>
            <a:off x="6836270" y="6059759"/>
            <a:ext cx="48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while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/>
              <p:nvPr/>
            </p:nvSpPr>
            <p:spPr>
              <a:xfrm>
                <a:off x="1198355" y="287371"/>
                <a:ext cx="357566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1,2,3,4,5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61ED9-8940-473F-B0A6-7292F2E2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355" y="287371"/>
                <a:ext cx="3575664" cy="1384995"/>
              </a:xfrm>
              <a:prstGeom prst="rect">
                <a:avLst/>
              </a:prstGeom>
              <a:blipFill>
                <a:blip r:embed="rId11"/>
                <a:stretch>
                  <a:fillRect t="-4405" r="-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/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A0DE08-E17A-4F9C-9249-F8E35740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0" y="4873563"/>
                <a:ext cx="1496932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1B71F748-3C92-48B3-9E63-DA0E91BB7E2B}"/>
              </a:ext>
            </a:extLst>
          </p:cNvPr>
          <p:cNvSpPr/>
          <p:nvPr/>
        </p:nvSpPr>
        <p:spPr>
          <a:xfrm>
            <a:off x="1773555" y="2062120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3EB901A-1702-4C92-B25D-B1A378F8B439}"/>
                  </a:ext>
                </a:extLst>
              </p:cNvPr>
              <p:cNvSpPr txBox="1"/>
              <p:nvPr/>
            </p:nvSpPr>
            <p:spPr>
              <a:xfrm>
                <a:off x="606188" y="5473383"/>
                <a:ext cx="526298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1,2,3,4,5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0" dirty="0">
                    <a:ea typeface="Cambria Math" panose="020405030504060302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2, 3, 4, 5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3EB901A-1702-4C92-B25D-B1A378F8B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88" y="5473383"/>
                <a:ext cx="5262986" cy="9541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8B7558D0-54B5-40E1-89DF-43590E14021F}"/>
              </a:ext>
            </a:extLst>
          </p:cNvPr>
          <p:cNvSpPr/>
          <p:nvPr/>
        </p:nvSpPr>
        <p:spPr>
          <a:xfrm>
            <a:off x="6028659" y="3179140"/>
            <a:ext cx="136398" cy="1447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/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74484C-0B14-4306-A3EF-BB10CC25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49" y="1828217"/>
                <a:ext cx="453646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A0A35C1-1CDC-41A6-8A6A-DBC577592FAB}"/>
              </a:ext>
            </a:extLst>
          </p:cNvPr>
          <p:cNvSpPr/>
          <p:nvPr/>
        </p:nvSpPr>
        <p:spPr>
          <a:xfrm>
            <a:off x="6633004" y="191102"/>
            <a:ext cx="5021320" cy="65818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E291C0D-4BFE-479D-BACC-3B4123B434A9}"/>
              </a:ext>
            </a:extLst>
          </p:cNvPr>
          <p:cNvSpPr/>
          <p:nvPr/>
        </p:nvSpPr>
        <p:spPr>
          <a:xfrm>
            <a:off x="894954" y="259578"/>
            <a:ext cx="4208679" cy="14623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39B2B04-2B52-437A-BAB2-42CE55024E1B}"/>
              </a:ext>
            </a:extLst>
          </p:cNvPr>
          <p:cNvSpPr/>
          <p:nvPr/>
        </p:nvSpPr>
        <p:spPr>
          <a:xfrm>
            <a:off x="344565" y="4883047"/>
            <a:ext cx="5750764" cy="18158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245D92B-5E45-4A4A-BF72-E61DD1DD59FE}"/>
              </a:ext>
            </a:extLst>
          </p:cNvPr>
          <p:cNvSpPr/>
          <p:nvPr/>
        </p:nvSpPr>
        <p:spPr>
          <a:xfrm>
            <a:off x="3274292" y="3541445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/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C416DF-CC4A-4F10-A639-5252E1B9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39" y="3607402"/>
                <a:ext cx="453646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7B93F9EA-2F92-4599-8AB2-7765FFA773F9}"/>
              </a:ext>
            </a:extLst>
          </p:cNvPr>
          <p:cNvSpPr/>
          <p:nvPr/>
        </p:nvSpPr>
        <p:spPr>
          <a:xfrm>
            <a:off x="3995098" y="2811346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/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7DEDB72-2F85-42F7-952D-A251592CC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13" y="2886235"/>
                <a:ext cx="453646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6D4C6493-0740-42D4-BADD-46A3F6CA8073}"/>
              </a:ext>
            </a:extLst>
          </p:cNvPr>
          <p:cNvSpPr/>
          <p:nvPr/>
        </p:nvSpPr>
        <p:spPr>
          <a:xfrm>
            <a:off x="5160336" y="2411818"/>
            <a:ext cx="136398" cy="1447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/>
              <p:nvPr/>
            </p:nvSpPr>
            <p:spPr>
              <a:xfrm>
                <a:off x="5232932" y="2105087"/>
                <a:ext cx="453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35DC9-29CA-4318-AF02-DBE936C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32" y="2105087"/>
                <a:ext cx="45364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74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10851</TotalTime>
  <Words>4024</Words>
  <Application>Microsoft Office PowerPoint</Application>
  <PresentationFormat>Widescreen</PresentationFormat>
  <Paragraphs>995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OCR A Extended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Gardner, Robert B.</dc:creator>
  <cp:lastModifiedBy>Gardner, Robert B.</cp:lastModifiedBy>
  <cp:revision>53</cp:revision>
  <dcterms:created xsi:type="dcterms:W3CDTF">2024-03-29T04:18:06Z</dcterms:created>
  <dcterms:modified xsi:type="dcterms:W3CDTF">2024-04-05T17:11:02Z</dcterms:modified>
</cp:coreProperties>
</file>